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1"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BDFEB-698F-439E-8C7B-AC001A55514A}"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393485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BDFEB-698F-439E-8C7B-AC001A55514A}"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268814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BDFEB-698F-439E-8C7B-AC001A55514A}"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69638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BDFEB-698F-439E-8C7B-AC001A55514A}"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148847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BDFEB-698F-439E-8C7B-AC001A55514A}"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179980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CBDFEB-698F-439E-8C7B-AC001A55514A}"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18897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CBDFEB-698F-439E-8C7B-AC001A55514A}"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252530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BDFEB-698F-439E-8C7B-AC001A55514A}"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280531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BDFEB-698F-439E-8C7B-AC001A55514A}"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2578038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BDFEB-698F-439E-8C7B-AC001A55514A}"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13916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BDFEB-698F-439E-8C7B-AC001A55514A}"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5C3FC-E310-4139-96CC-0A559F2F96CE}" type="slidenum">
              <a:rPr lang="en-US" smtClean="0"/>
              <a:t>‹#›</a:t>
            </a:fld>
            <a:endParaRPr lang="en-US"/>
          </a:p>
        </p:txBody>
      </p:sp>
    </p:spTree>
    <p:extLst>
      <p:ext uri="{BB962C8B-B14F-4D97-AF65-F5344CB8AC3E}">
        <p14:creationId xmlns:p14="http://schemas.microsoft.com/office/powerpoint/2010/main" val="120167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BDFEB-698F-439E-8C7B-AC001A55514A}"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5C3FC-E310-4139-96CC-0A559F2F96CE}" type="slidenum">
              <a:rPr lang="en-US" smtClean="0"/>
              <a:t>‹#›</a:t>
            </a:fld>
            <a:endParaRPr lang="en-US"/>
          </a:p>
        </p:txBody>
      </p:sp>
    </p:spTree>
    <p:extLst>
      <p:ext uri="{BB962C8B-B14F-4D97-AF65-F5344CB8AC3E}">
        <p14:creationId xmlns:p14="http://schemas.microsoft.com/office/powerpoint/2010/main" val="3394926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Sociology</a:t>
            </a:r>
            <a:endParaRPr lang="en-US" dirty="0"/>
          </a:p>
        </p:txBody>
      </p:sp>
      <p:sp>
        <p:nvSpPr>
          <p:cNvPr id="3" name="Subtitle 2"/>
          <p:cNvSpPr>
            <a:spLocks noGrp="1"/>
          </p:cNvSpPr>
          <p:nvPr>
            <p:ph type="subTitle" idx="1"/>
          </p:nvPr>
        </p:nvSpPr>
        <p:spPr/>
        <p:txBody>
          <a:bodyPr/>
          <a:lstStyle/>
          <a:p>
            <a:r>
              <a:rPr lang="en-US" dirty="0" smtClean="0"/>
              <a:t>Sample Presentation</a:t>
            </a:r>
            <a:endParaRPr lang="en-US" dirty="0"/>
          </a:p>
        </p:txBody>
      </p:sp>
    </p:spTree>
    <p:extLst>
      <p:ext uri="{BB962C8B-B14F-4D97-AF65-F5344CB8AC3E}">
        <p14:creationId xmlns:p14="http://schemas.microsoft.com/office/powerpoint/2010/main" val="138328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This is only an example.  Your presentation may need to be different, depending on how you set up your study.  There is no minimum or maximum amount for slides or time.  You will be graded on how well you set up your study and how thoroughly you can explain it to the class.</a:t>
            </a:r>
            <a:endParaRPr lang="en-US" dirty="0"/>
          </a:p>
        </p:txBody>
      </p:sp>
    </p:spTree>
    <p:extLst>
      <p:ext uri="{BB962C8B-B14F-4D97-AF65-F5344CB8AC3E}">
        <p14:creationId xmlns:p14="http://schemas.microsoft.com/office/powerpoint/2010/main" val="180722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Your Topic</a:t>
            </a:r>
            <a:endParaRPr lang="en-US" dirty="0"/>
          </a:p>
        </p:txBody>
      </p:sp>
      <p:sp>
        <p:nvSpPr>
          <p:cNvPr id="3" name="Content Placeholder 2"/>
          <p:cNvSpPr>
            <a:spLocks noGrp="1"/>
          </p:cNvSpPr>
          <p:nvPr>
            <p:ph idx="1"/>
          </p:nvPr>
        </p:nvSpPr>
        <p:spPr/>
        <p:txBody>
          <a:bodyPr/>
          <a:lstStyle/>
          <a:p>
            <a:r>
              <a:rPr lang="en-US" dirty="0" smtClean="0"/>
              <a:t>What are you studying?</a:t>
            </a:r>
          </a:p>
          <a:p>
            <a:r>
              <a:rPr lang="en-US" dirty="0" smtClean="0"/>
              <a:t>Why is this an important topic?</a:t>
            </a:r>
          </a:p>
          <a:p>
            <a:pPr marL="0" indent="0">
              <a:buNone/>
            </a:pPr>
            <a:endParaRPr lang="en-US" dirty="0"/>
          </a:p>
        </p:txBody>
      </p:sp>
    </p:spTree>
    <p:extLst>
      <p:ext uri="{BB962C8B-B14F-4D97-AF65-F5344CB8AC3E}">
        <p14:creationId xmlns:p14="http://schemas.microsoft.com/office/powerpoint/2010/main" val="364307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lstStyle/>
          <a:p>
            <a:r>
              <a:rPr lang="en-US" dirty="0" smtClean="0"/>
              <a:t>Define any key terms</a:t>
            </a:r>
          </a:p>
          <a:p>
            <a:r>
              <a:rPr lang="en-US" dirty="0" smtClean="0"/>
              <a:t>What kind of studies have been done on this topic in the past?  </a:t>
            </a:r>
          </a:p>
          <a:p>
            <a:pPr lvl="1"/>
            <a:r>
              <a:rPr lang="en-US" dirty="0" smtClean="0"/>
              <a:t>What were the results?</a:t>
            </a:r>
            <a:endParaRPr lang="en-US" dirty="0"/>
          </a:p>
        </p:txBody>
      </p:sp>
    </p:spTree>
    <p:extLst>
      <p:ext uri="{BB962C8B-B14F-4D97-AF65-F5344CB8AC3E}">
        <p14:creationId xmlns:p14="http://schemas.microsoft.com/office/powerpoint/2010/main" val="400574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Explain, specifically, what you want to learn and what you expect to happen.</a:t>
            </a:r>
            <a:endParaRPr lang="en-US" dirty="0"/>
          </a:p>
        </p:txBody>
      </p:sp>
    </p:spTree>
    <p:extLst>
      <p:ext uri="{BB962C8B-B14F-4D97-AF65-F5344CB8AC3E}">
        <p14:creationId xmlns:p14="http://schemas.microsoft.com/office/powerpoint/2010/main" val="308359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r>
              <a:rPr lang="en-US" dirty="0" smtClean="0"/>
              <a:t>How did you set up your study?  Explain in detail.</a:t>
            </a:r>
          </a:p>
          <a:p>
            <a:pPr lvl="1"/>
            <a:r>
              <a:rPr lang="en-US" dirty="0" smtClean="0"/>
              <a:t>List any questions you gave out if your group decided to do a survey</a:t>
            </a:r>
          </a:p>
          <a:p>
            <a:pPr lvl="1"/>
            <a:r>
              <a:rPr lang="en-US" dirty="0" smtClean="0"/>
              <a:t>Show any pictures or video of your study</a:t>
            </a:r>
            <a:endParaRPr lang="en-US" dirty="0"/>
          </a:p>
        </p:txBody>
      </p:sp>
    </p:spTree>
    <p:extLst>
      <p:ext uri="{BB962C8B-B14F-4D97-AF65-F5344CB8AC3E}">
        <p14:creationId xmlns:p14="http://schemas.microsoft.com/office/powerpoint/2010/main" val="184338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r>
              <a:rPr lang="en-US" dirty="0" smtClean="0"/>
              <a:t>Population</a:t>
            </a:r>
          </a:p>
          <a:p>
            <a:r>
              <a:rPr lang="en-US" dirty="0" smtClean="0"/>
              <a:t>How did you try to find a representative sample?</a:t>
            </a:r>
          </a:p>
          <a:p>
            <a:r>
              <a:rPr lang="en-US" dirty="0" smtClean="0"/>
              <a:t>Quantitative/Qualitative and independent/dependent/intervening variables</a:t>
            </a:r>
          </a:p>
          <a:p>
            <a:pPr marL="457200" lvl="1" indent="0">
              <a:buNone/>
            </a:pPr>
            <a:endParaRPr lang="en-US" dirty="0" smtClean="0"/>
          </a:p>
        </p:txBody>
      </p:sp>
    </p:spTree>
    <p:extLst>
      <p:ext uri="{BB962C8B-B14F-4D97-AF65-F5344CB8AC3E}">
        <p14:creationId xmlns:p14="http://schemas.microsoft.com/office/powerpoint/2010/main" val="243091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What were the results?</a:t>
            </a:r>
          </a:p>
          <a:p>
            <a:r>
              <a:rPr lang="en-US" dirty="0" smtClean="0"/>
              <a:t>Did you see any correlation between your variables?  How did intervening variables affect the outcome?</a:t>
            </a:r>
          </a:p>
          <a:p>
            <a:r>
              <a:rPr lang="en-US" dirty="0" smtClean="0"/>
              <a:t>Include any graphs or charts that can display your quantitative variables.  (I would suggest one graph per slide)</a:t>
            </a:r>
            <a:endParaRPr lang="en-US" dirty="0"/>
          </a:p>
        </p:txBody>
      </p:sp>
    </p:spTree>
    <p:extLst>
      <p:ext uri="{BB962C8B-B14F-4D97-AF65-F5344CB8AC3E}">
        <p14:creationId xmlns:p14="http://schemas.microsoft.com/office/powerpoint/2010/main" val="215266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Conclusion</a:t>
            </a:r>
            <a:endParaRPr lang="en-US" dirty="0"/>
          </a:p>
        </p:txBody>
      </p:sp>
      <p:sp>
        <p:nvSpPr>
          <p:cNvPr id="3" name="Content Placeholder 2"/>
          <p:cNvSpPr>
            <a:spLocks noGrp="1"/>
          </p:cNvSpPr>
          <p:nvPr>
            <p:ph idx="1"/>
          </p:nvPr>
        </p:nvSpPr>
        <p:spPr/>
        <p:txBody>
          <a:bodyPr/>
          <a:lstStyle/>
          <a:p>
            <a:r>
              <a:rPr lang="en-US" dirty="0" smtClean="0"/>
              <a:t>What did this study show?  Was you hypothesis correct?</a:t>
            </a:r>
          </a:p>
          <a:p>
            <a:r>
              <a:rPr lang="en-US" dirty="0" smtClean="0"/>
              <a:t>Were there any ethical questions raised by your study?</a:t>
            </a:r>
          </a:p>
          <a:p>
            <a:r>
              <a:rPr lang="en-US" dirty="0" smtClean="0"/>
              <a:t>Any potential problems with your study?  (There always are)</a:t>
            </a:r>
          </a:p>
          <a:p>
            <a:r>
              <a:rPr lang="en-US" dirty="0" smtClean="0"/>
              <a:t>How could you improve this study?</a:t>
            </a:r>
          </a:p>
          <a:p>
            <a:r>
              <a:rPr lang="en-US" dirty="0" smtClean="0"/>
              <a:t>What is your new hypothesis?</a:t>
            </a:r>
            <a:endParaRPr lang="en-US" dirty="0"/>
          </a:p>
        </p:txBody>
      </p:sp>
    </p:spTree>
    <p:extLst>
      <p:ext uri="{BB962C8B-B14F-4D97-AF65-F5344CB8AC3E}">
        <p14:creationId xmlns:p14="http://schemas.microsoft.com/office/powerpoint/2010/main" val="3140142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265</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Sociology</vt:lpstr>
      <vt:lpstr>Disclaimer</vt:lpstr>
      <vt:lpstr>Introduce Your Topic</vt:lpstr>
      <vt:lpstr>Background Information</vt:lpstr>
      <vt:lpstr>Hypothesis</vt:lpstr>
      <vt:lpstr>Research Design</vt:lpstr>
      <vt:lpstr>Research Design</vt:lpstr>
      <vt:lpstr>Data</vt:lpstr>
      <vt:lpstr>Findings and Conclusion</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dc:title>
  <dc:creator>cusd300</dc:creator>
  <cp:lastModifiedBy>cusd300</cp:lastModifiedBy>
  <cp:revision>3</cp:revision>
  <dcterms:created xsi:type="dcterms:W3CDTF">2014-12-08T13:46:10Z</dcterms:created>
  <dcterms:modified xsi:type="dcterms:W3CDTF">2014-12-08T14:06:34Z</dcterms:modified>
</cp:coreProperties>
</file>