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4" r:id="rId3"/>
    <p:sldId id="257" r:id="rId4"/>
    <p:sldId id="265" r:id="rId5"/>
    <p:sldId id="258" r:id="rId6"/>
    <p:sldId id="266" r:id="rId7"/>
    <p:sldId id="267" r:id="rId8"/>
    <p:sldId id="260" r:id="rId9"/>
    <p:sldId id="262" r:id="rId10"/>
    <p:sldId id="269" r:id="rId11"/>
    <p:sldId id="263" r:id="rId12"/>
    <p:sldId id="26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00" autoAdjust="0"/>
    <p:restoredTop sz="94660"/>
  </p:normalViewPr>
  <p:slideViewPr>
    <p:cSldViewPr snapToGrid="0">
      <p:cViewPr>
        <p:scale>
          <a:sx n="63" d="100"/>
          <a:sy n="63" d="100"/>
        </p:scale>
        <p:origin x="-29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8E09ED9-0B51-4F93-A2B7-5E03B1AE5828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3A009B56-BE09-49E1-900F-352CF58350A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428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4294967295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9ED9-0B51-4F93-A2B7-5E03B1AE5828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9B56-BE09-49E1-900F-352CF5835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4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78E09ED9-0B51-4F93-A2B7-5E03B1AE5828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3A009B56-BE09-49E1-900F-352CF5835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42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4294967295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9ED9-0B51-4F93-A2B7-5E03B1AE5828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9B56-BE09-49E1-900F-352CF5835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fld id="{78E09ED9-0B51-4F93-A2B7-5E03B1AE5828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009B56-BE09-49E1-900F-352CF5835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56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4294967295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9ED9-0B51-4F93-A2B7-5E03B1AE5828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9B56-BE09-49E1-900F-352CF5835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3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9ED9-0B51-4F93-A2B7-5E03B1AE5828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9B56-BE09-49E1-900F-352CF5835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1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9ED9-0B51-4F93-A2B7-5E03B1AE5828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9B56-BE09-49E1-900F-352CF5835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9ED9-0B51-4F93-A2B7-5E03B1AE5828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9B56-BE09-49E1-900F-352CF5835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3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9ED9-0B51-4F93-A2B7-5E03B1AE5828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9B56-BE09-49E1-900F-352CF5835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9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9ED9-0B51-4F93-A2B7-5E03B1AE5828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9B56-BE09-49E1-900F-352CF5835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7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78E09ED9-0B51-4F93-A2B7-5E03B1AE5828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3A009B56-BE09-49E1-900F-352CF58350A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5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4294967295" pos="2832">
          <p15:clr>
            <a:srgbClr val="F26B43"/>
          </p15:clr>
        </p15:guide>
        <p15:guide id="4294967295" pos="480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MlIVH1DiZ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308" y="313953"/>
            <a:ext cx="7034362" cy="4268965"/>
          </a:xfrm>
        </p:spPr>
        <p:txBody>
          <a:bodyPr/>
          <a:lstStyle/>
          <a:p>
            <a:r>
              <a:rPr lang="en-US" dirty="0" smtClean="0"/>
              <a:t>1894 Pullman Strike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Madelyn Smith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726" y="0"/>
            <a:ext cx="6400799" cy="660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537" y="-217847"/>
            <a:ext cx="4595906" cy="7111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453" y="-257614"/>
            <a:ext cx="4622536" cy="719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7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38" y="70429"/>
            <a:ext cx="7492314" cy="997273"/>
          </a:xfrm>
        </p:spPr>
        <p:txBody>
          <a:bodyPr/>
          <a:lstStyle/>
          <a:p>
            <a:r>
              <a:rPr lang="en-US" dirty="0" smtClean="0"/>
              <a:t>Event Viewed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108" y="1067702"/>
            <a:ext cx="10317890" cy="51565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Largest and most influential labor dispute</a:t>
            </a:r>
          </a:p>
          <a:p>
            <a:r>
              <a:rPr lang="en-US" sz="3200" dirty="0" smtClean="0"/>
              <a:t>Set in motion more workers’ rights</a:t>
            </a:r>
          </a:p>
          <a:p>
            <a:r>
              <a:rPr lang="en-US" sz="3200" dirty="0" smtClean="0"/>
              <a:t>Myth that Chicagoans would desecrate Pullman’s body because Pullman now viewed as hostile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349500" y="4510935"/>
            <a:ext cx="75872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www.youtube.com/watch?v=8MlIVH1DiZY</a:t>
            </a:r>
            <a:endParaRPr lang="en-US" sz="2800" dirty="0" smtClean="0"/>
          </a:p>
          <a:p>
            <a:r>
              <a:rPr lang="en-US" sz="2800" dirty="0" smtClean="0"/>
              <a:t>8:07-8:38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883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633" y="2257445"/>
            <a:ext cx="4253128" cy="3414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2" y="237945"/>
            <a:ext cx="7433733" cy="1387655"/>
          </a:xfrm>
        </p:spPr>
        <p:txBody>
          <a:bodyPr/>
          <a:lstStyle/>
          <a:p>
            <a:r>
              <a:rPr lang="en-US" dirty="0" smtClean="0"/>
              <a:t>Historical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9234"/>
            <a:ext cx="8689131" cy="603201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First time an indictment prevented a strike</a:t>
            </a:r>
          </a:p>
          <a:p>
            <a:pPr lvl="1"/>
            <a:r>
              <a:rPr lang="en-US" sz="3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Federal troops</a:t>
            </a:r>
          </a:p>
          <a:p>
            <a:pPr lvl="1"/>
            <a:endParaRPr lang="en-US" sz="30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Magnitude of unions across </a:t>
            </a:r>
            <a:r>
              <a:rPr lang="en-US" sz="32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nation demonstrated need 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for workers’ rights</a:t>
            </a:r>
          </a:p>
          <a:p>
            <a:pPr lvl="1"/>
            <a:r>
              <a:rPr lang="en-US" sz="3000" i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1935 Wagner Act</a:t>
            </a:r>
            <a:r>
              <a:rPr lang="en-US" sz="3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 bill passed under Roosevelt establishing the National </a:t>
            </a:r>
            <a:r>
              <a:rPr lang="en-US" sz="3200" dirty="0" smtClean="0"/>
              <a:t>Labor </a:t>
            </a:r>
            <a:r>
              <a:rPr lang="en-US" sz="3200" dirty="0"/>
              <a:t>Relations </a:t>
            </a:r>
            <a:r>
              <a:rPr lang="en-US" sz="3200" dirty="0" smtClean="0"/>
              <a:t>Board that protected workers’ rights</a:t>
            </a:r>
          </a:p>
          <a:p>
            <a:pPr lvl="2"/>
            <a:r>
              <a:rPr lang="en-US" sz="3000" dirty="0" smtClean="0"/>
              <a:t>organize </a:t>
            </a:r>
            <a:r>
              <a:rPr lang="en-US" sz="3000" dirty="0"/>
              <a:t>labor </a:t>
            </a:r>
            <a:r>
              <a:rPr lang="en-US" sz="3000" dirty="0" smtClean="0"/>
              <a:t>unions</a:t>
            </a:r>
            <a:endParaRPr lang="en-US" sz="3000" dirty="0"/>
          </a:p>
          <a:p>
            <a:pPr lvl="2"/>
            <a:r>
              <a:rPr lang="en-US" sz="3000" dirty="0" smtClean="0"/>
              <a:t>collective bargaining</a:t>
            </a:r>
            <a:r>
              <a:rPr lang="en-US" sz="3000" dirty="0"/>
              <a:t> </a:t>
            </a:r>
            <a:endParaRPr lang="en-US" sz="3000" dirty="0" smtClean="0"/>
          </a:p>
          <a:p>
            <a:pPr lvl="2"/>
            <a:r>
              <a:rPr lang="en-US" sz="3000" dirty="0" smtClean="0"/>
              <a:t>Strikes</a:t>
            </a:r>
          </a:p>
          <a:p>
            <a:pPr lvl="2"/>
            <a:endParaRPr lang="en-US" sz="30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en-US" sz="3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Cleveland </a:t>
            </a:r>
            <a:r>
              <a:rPr lang="en-US" sz="3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designated Labor Day a federal holiday to mend relations with unions</a:t>
            </a:r>
            <a:endParaRPr lang="en-US" sz="3800" dirty="0"/>
          </a:p>
          <a:p>
            <a:pPr lvl="1"/>
            <a:endParaRPr lang="en-US" sz="30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1"/>
            <a:endParaRPr lang="en-US" sz="3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 Cited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the Federal Judiciary."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the Federal Judiciary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n.d.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Web. 06 Apr. 2016.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Lawrence. "THE PULLMAN STRIKE."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Pullman Strike, Chicago, 1894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03 Nov. 2009. Web. 06 Apr. 2016. </a:t>
            </a:r>
          </a:p>
        </p:txBody>
      </p:sp>
    </p:spTree>
    <p:extLst>
      <p:ext uri="{BB962C8B-B14F-4D97-AF65-F5344CB8AC3E}">
        <p14:creationId xmlns:p14="http://schemas.microsoft.com/office/powerpoint/2010/main" val="334278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Parties involved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2398903"/>
            <a:ext cx="6182858" cy="823912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American Railway Union (ARU)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62000" y="3234993"/>
            <a:ext cx="5157787" cy="3684588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Industrial union- </a:t>
            </a:r>
            <a:r>
              <a:rPr lang="en-US" sz="3200" dirty="0" smtClean="0"/>
              <a:t>labor union in which all workers in the same industry participate</a:t>
            </a:r>
          </a:p>
          <a:p>
            <a:r>
              <a:rPr lang="en-US" sz="3200" dirty="0" smtClean="0"/>
              <a:t>465 local unions with 150,000 workers</a:t>
            </a:r>
          </a:p>
          <a:p>
            <a:r>
              <a:rPr lang="en-US" sz="3200" dirty="0" smtClean="0"/>
              <a:t>Eugene Debs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3189" y="3116333"/>
            <a:ext cx="5183188" cy="82391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Pullman Company and gov’t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03189" y="3833763"/>
            <a:ext cx="5744357" cy="36845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Made and operated railroad cars</a:t>
            </a:r>
          </a:p>
          <a:p>
            <a:r>
              <a:rPr lang="en-US" sz="3200" dirty="0"/>
              <a:t>S</a:t>
            </a:r>
            <a:r>
              <a:rPr lang="en-US" sz="3200" dirty="0" smtClean="0"/>
              <a:t>leeping car</a:t>
            </a:r>
          </a:p>
          <a:p>
            <a:r>
              <a:rPr lang="en-US" sz="3200" dirty="0" smtClean="0"/>
              <a:t>George Pullman</a:t>
            </a:r>
          </a:p>
          <a:p>
            <a:r>
              <a:rPr lang="en-US" sz="3200" dirty="0" smtClean="0"/>
              <a:t>President Grover Cleveland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590644" y="3624889"/>
            <a:ext cx="11361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575" y="-145181"/>
            <a:ext cx="5640981" cy="35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Context- 1894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0"/>
            <a:ext cx="6248398" cy="7081284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Company towns- </a:t>
            </a:r>
            <a:r>
              <a:rPr lang="en-US" sz="3200" dirty="0" smtClean="0"/>
              <a:t>remote areas where stores and housing are owned by one company whose workers are the residents</a:t>
            </a:r>
          </a:p>
          <a:p>
            <a:pPr lvl="1"/>
            <a:r>
              <a:rPr lang="en-US" sz="3000" dirty="0" smtClean="0"/>
              <a:t>Southside of Chicago </a:t>
            </a:r>
          </a:p>
          <a:p>
            <a:pPr lvl="1"/>
            <a:r>
              <a:rPr lang="en-US" sz="3000" dirty="0" smtClean="0"/>
              <a:t>Model town</a:t>
            </a:r>
          </a:p>
          <a:p>
            <a:r>
              <a:rPr lang="en-US" sz="3200" dirty="0" smtClean="0"/>
              <a:t>Pullman attracted African-Americans and women to work for his company through advertisements</a:t>
            </a:r>
          </a:p>
          <a:p>
            <a:endParaRPr lang="en-US" sz="3200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85" y="2785729"/>
            <a:ext cx="5052515" cy="2424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119" y="455994"/>
            <a:ext cx="8154073" cy="4659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823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953" y="0"/>
            <a:ext cx="10792045" cy="6858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Revenue dropped</a:t>
            </a:r>
          </a:p>
          <a:p>
            <a:r>
              <a:rPr lang="en-US" sz="3200" dirty="0" smtClean="0"/>
              <a:t>Workers united over their frustration with lack of democracy in Pullman:</a:t>
            </a:r>
          </a:p>
          <a:p>
            <a:pPr lvl="1"/>
            <a:r>
              <a:rPr lang="en-US" sz="2800" dirty="0" smtClean="0"/>
              <a:t>Workers laid off</a:t>
            </a:r>
          </a:p>
          <a:p>
            <a:pPr lvl="1"/>
            <a:r>
              <a:rPr lang="en-US" sz="2800" dirty="0" smtClean="0"/>
              <a:t>Lower wages</a:t>
            </a:r>
          </a:p>
          <a:p>
            <a:pPr lvl="1"/>
            <a:r>
              <a:rPr lang="en-US" sz="2800" dirty="0"/>
              <a:t>Workers could only rent, not buy houses</a:t>
            </a:r>
          </a:p>
          <a:p>
            <a:pPr lvl="1"/>
            <a:r>
              <a:rPr lang="en-US" sz="2800" dirty="0" smtClean="0"/>
              <a:t>High water and gas rates</a:t>
            </a:r>
          </a:p>
          <a:p>
            <a:r>
              <a:rPr lang="en-US" sz="3000" dirty="0" smtClean="0"/>
              <a:t>May 7, 1894:  Workers formed a committee to ask for lower rent</a:t>
            </a:r>
          </a:p>
          <a:p>
            <a:r>
              <a:rPr lang="en-US" sz="3000" dirty="0" smtClean="0"/>
              <a:t>May 10, 1894:  When rejected, they began their strike</a:t>
            </a:r>
          </a:p>
          <a:p>
            <a:r>
              <a:rPr lang="en-US" sz="3000" dirty="0" smtClean="0"/>
              <a:t>May 11, 1894:  Pullman plant closed </a:t>
            </a:r>
            <a:endParaRPr lang="en-US" sz="3000" dirty="0"/>
          </a:p>
          <a:p>
            <a:pPr lvl="1"/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70" y="90376"/>
            <a:ext cx="9172043" cy="66772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05859" y="925884"/>
            <a:ext cx="229150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Political cartoon conveying workers’ frustrations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04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59678"/>
            <a:ext cx="9700437" cy="843820"/>
          </a:xfrm>
        </p:spPr>
        <p:txBody>
          <a:bodyPr/>
          <a:lstStyle/>
          <a:p>
            <a:r>
              <a:rPr lang="en-US" dirty="0" smtClean="0"/>
              <a:t>Methods of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182" y="1190847"/>
            <a:ext cx="5932968" cy="566715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At first, peacefully picket</a:t>
            </a:r>
          </a:p>
          <a:p>
            <a:r>
              <a:rPr lang="en-US" sz="3600" dirty="0" smtClean="0"/>
              <a:t>June 26:  After no change, ARU stopped handling Pullman cars </a:t>
            </a:r>
          </a:p>
          <a:p>
            <a:pPr lvl="1"/>
            <a:r>
              <a:rPr lang="en-US" sz="3200" dirty="0" smtClean="0"/>
              <a:t>Affected most rails west of Detroit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086" y="1778072"/>
            <a:ext cx="5859996" cy="4248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426" y="378276"/>
            <a:ext cx="3857630" cy="613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659219" y="283232"/>
            <a:ext cx="12355033" cy="4397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Management Tried to Stop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3255"/>
            <a:ext cx="10380921" cy="52099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r>
              <a:rPr lang="en-US" sz="3600" i="1" dirty="0" smtClean="0"/>
              <a:t>Federal injunction</a:t>
            </a:r>
            <a:r>
              <a:rPr lang="en-US" sz="3600" dirty="0" smtClean="0"/>
              <a:t>:  </a:t>
            </a:r>
            <a:r>
              <a:rPr lang="en-US" sz="3600" dirty="0"/>
              <a:t>judicial order </a:t>
            </a:r>
            <a:r>
              <a:rPr lang="en-US" sz="3600" dirty="0" smtClean="0"/>
              <a:t>restraining a </a:t>
            </a:r>
            <a:r>
              <a:rPr lang="en-US" sz="3600" dirty="0"/>
              <a:t>person from beginning or continuing an action threatening or invading the legal right of </a:t>
            </a:r>
            <a:r>
              <a:rPr lang="en-US" sz="3600" dirty="0" smtClean="0"/>
              <a:t>another</a:t>
            </a:r>
          </a:p>
          <a:p>
            <a:pPr lvl="1"/>
            <a:r>
              <a:rPr lang="en-US" sz="3200" dirty="0" smtClean="0"/>
              <a:t>issued against ARU leaders from communicating with workers</a:t>
            </a:r>
          </a:p>
          <a:p>
            <a:r>
              <a:rPr lang="en-US" sz="3400" dirty="0" smtClean="0"/>
              <a:t>President Grover sent in federal troops, despite Illinois’ governor’s protests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Violent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599" y="569066"/>
            <a:ext cx="7173433" cy="565515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Federal troops outraged strikers</a:t>
            </a:r>
          </a:p>
          <a:p>
            <a:pPr lvl="1"/>
            <a:r>
              <a:rPr lang="en-US" sz="2800" dirty="0" smtClean="0"/>
              <a:t>July 4:  fireworks and tipping over rail cars</a:t>
            </a:r>
          </a:p>
          <a:p>
            <a:pPr lvl="1"/>
            <a:r>
              <a:rPr lang="en-US" sz="2800" dirty="0" smtClean="0"/>
              <a:t>Built blockades </a:t>
            </a:r>
          </a:p>
          <a:p>
            <a:pPr lvl="1"/>
            <a:r>
              <a:rPr lang="en-US" sz="2800" dirty="0" smtClean="0"/>
              <a:t>Riots</a:t>
            </a:r>
          </a:p>
          <a:p>
            <a:pPr lvl="1"/>
            <a:r>
              <a:rPr lang="en-US" sz="2800" dirty="0" smtClean="0"/>
              <a:t>7 buildings burned in a fire</a:t>
            </a:r>
          </a:p>
          <a:p>
            <a:pPr lvl="1"/>
            <a:r>
              <a:rPr lang="en-US" sz="2800" dirty="0" smtClean="0"/>
              <a:t>30 people killed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83170"/>
            <a:ext cx="4572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135" y="-266700"/>
            <a:ext cx="9753600" cy="712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8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70212"/>
            <a:ext cx="11006667" cy="1827922"/>
          </a:xfrm>
        </p:spPr>
        <p:txBody>
          <a:bodyPr>
            <a:normAutofit/>
          </a:bodyPr>
          <a:lstStyle/>
          <a:p>
            <a:r>
              <a:rPr lang="en-US" dirty="0" smtClean="0"/>
              <a:t>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70211"/>
            <a:ext cx="7281333" cy="6687789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Strikes weakened and eventually ended</a:t>
            </a:r>
          </a:p>
          <a:p>
            <a:pPr lvl="1"/>
            <a:r>
              <a:rPr lang="en-US" sz="3800" dirty="0" smtClean="0"/>
              <a:t>Violence</a:t>
            </a:r>
          </a:p>
          <a:p>
            <a:pPr lvl="1"/>
            <a:r>
              <a:rPr lang="en-US" sz="3800" dirty="0" smtClean="0"/>
              <a:t>American Federation of Labor (AFL) did not support it </a:t>
            </a:r>
          </a:p>
          <a:p>
            <a:pPr lvl="1"/>
            <a:endParaRPr lang="en-US" sz="3800" dirty="0" smtClean="0"/>
          </a:p>
          <a:p>
            <a:r>
              <a:rPr lang="en-US" sz="4000" dirty="0" smtClean="0"/>
              <a:t>Workers did not get rent lowered</a:t>
            </a:r>
          </a:p>
          <a:p>
            <a:endParaRPr lang="en-US" sz="4000" dirty="0" smtClean="0"/>
          </a:p>
          <a:p>
            <a:r>
              <a:rPr lang="en-US" sz="4000" dirty="0"/>
              <a:t>Railroads lost $4,600,000 in </a:t>
            </a:r>
            <a:r>
              <a:rPr lang="en-US" sz="4000" dirty="0" smtClean="0"/>
              <a:t>revenue</a:t>
            </a:r>
          </a:p>
          <a:p>
            <a:endParaRPr lang="en-US" sz="4000" dirty="0" smtClean="0"/>
          </a:p>
          <a:p>
            <a:r>
              <a:rPr lang="en-US" sz="4000" dirty="0" smtClean="0"/>
              <a:t>Illinois courts ruled company town land to be annexed to city </a:t>
            </a:r>
          </a:p>
          <a:p>
            <a:endParaRPr lang="en-US" sz="4000" dirty="0" smtClean="0"/>
          </a:p>
          <a:p>
            <a:r>
              <a:rPr lang="en-US" sz="4000" dirty="0" smtClean="0"/>
              <a:t>Debs and three others convicted of violating their  indictment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r="-1002" b="645"/>
          <a:stretch/>
        </p:blipFill>
        <p:spPr>
          <a:xfrm>
            <a:off x="7857066" y="965200"/>
            <a:ext cx="3911599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9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9" y="213905"/>
            <a:ext cx="9787467" cy="7103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Public and Media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78893"/>
            <a:ext cx="11934189" cy="663745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Opposition to strike/supported Cleveland, specifically Rep.</a:t>
            </a:r>
          </a:p>
          <a:p>
            <a:pPr lvl="1"/>
            <a:r>
              <a:rPr lang="en-US" sz="3000" dirty="0" smtClean="0"/>
              <a:t>Train schedules were interrupted</a:t>
            </a:r>
          </a:p>
          <a:p>
            <a:pPr lvl="1"/>
            <a:r>
              <a:rPr lang="en-US" sz="3000" dirty="0" smtClean="0"/>
              <a:t>However, Governor of Illinois (D.) objected to federal intervention</a:t>
            </a:r>
          </a:p>
          <a:p>
            <a:pPr lvl="1"/>
            <a:r>
              <a:rPr lang="en-US" sz="3000" dirty="0" smtClean="0"/>
              <a:t>AFL opposed it</a:t>
            </a:r>
          </a:p>
          <a:p>
            <a:pPr lvl="1"/>
            <a:r>
              <a:rPr lang="en-US" sz="3000" dirty="0" smtClean="0"/>
              <a:t>Churches denounced boycott</a:t>
            </a:r>
          </a:p>
          <a:p>
            <a:pPr lvl="2"/>
            <a:r>
              <a:rPr lang="en-US" sz="2800" dirty="0" smtClean="0"/>
              <a:t>Tea party, rebellion</a:t>
            </a:r>
            <a:endParaRPr lang="en-US" sz="2800" dirty="0"/>
          </a:p>
          <a:p>
            <a:r>
              <a:rPr lang="en-US" sz="3200" dirty="0" smtClean="0"/>
              <a:t>Media coverage negative:  </a:t>
            </a:r>
          </a:p>
          <a:p>
            <a:pPr lvl="1"/>
            <a:r>
              <a:rPr lang="en-US" sz="3000" dirty="0" smtClean="0"/>
              <a:t>Mobs, “foreign trash”</a:t>
            </a:r>
          </a:p>
          <a:p>
            <a:pPr lvl="1"/>
            <a:r>
              <a:rPr lang="en-US" sz="3000" dirty="0" smtClean="0"/>
              <a:t>Defiance of law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1691425" y="590932"/>
            <a:ext cx="9889069" cy="426404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"...surely the facts have not been correctly presented to you in this case, or you would not have taken the step, for it seems to me, unjustifiable. […] Illinois is not only able to take care of itself, but it stands ready to furnish the Federal Government any assistance it may need else where..." (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Altgeld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pp. 656)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0320" y="4509640"/>
            <a:ext cx="85138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“Wild Demands of Pullman Men”</a:t>
            </a:r>
          </a:p>
          <a:p>
            <a:pPr algn="ctr"/>
            <a:r>
              <a:rPr 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-Chicago Tribune</a:t>
            </a:r>
            <a:endParaRPr lang="en-US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707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</p:bld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B2135"/>
      </a:dk2>
      <a:lt2>
        <a:srgbClr val="F4EFDF"/>
      </a:lt2>
      <a:accent1>
        <a:srgbClr val="33A485"/>
      </a:accent1>
      <a:accent2>
        <a:srgbClr val="EC6E39"/>
      </a:accent2>
      <a:accent3>
        <a:srgbClr val="D5A52C"/>
      </a:accent3>
      <a:accent4>
        <a:srgbClr val="909081"/>
      </a:accent4>
      <a:accent5>
        <a:srgbClr val="3BA1C1"/>
      </a:accent5>
      <a:accent6>
        <a:srgbClr val="916A8C"/>
      </a:accent6>
      <a:hlink>
        <a:srgbClr val="3BA1C1"/>
      </a:hlink>
      <a:folHlink>
        <a:srgbClr val="916A8C"/>
      </a:folHlink>
    </a:clrScheme>
    <a:fontScheme name="Headlines">
      <a:majorFont>
        <a:latin typeface="Century Schoolbook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eadlines" id="{3841520A-25F2-4EB8-BE4C-611DB5ABEED9}" vid="{0A845BBA-79DB-48B1-B20E-7DB1D922483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231</TotalTime>
  <Words>588</Words>
  <Application>Microsoft Office PowerPoint</Application>
  <PresentationFormat>Custom</PresentationFormat>
  <Paragraphs>90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Headlines</vt:lpstr>
      <vt:lpstr>1894 Pullman Strike</vt:lpstr>
      <vt:lpstr>Parties involved</vt:lpstr>
      <vt:lpstr>Historical Context- 1894</vt:lpstr>
      <vt:lpstr>PowerPoint Presentation</vt:lpstr>
      <vt:lpstr>Methods of Resistance</vt:lpstr>
      <vt:lpstr>How Management Tried to Stop Them</vt:lpstr>
      <vt:lpstr> Violent</vt:lpstr>
      <vt:lpstr>Outcome</vt:lpstr>
      <vt:lpstr>Public and Media Response</vt:lpstr>
      <vt:lpstr>PowerPoint Presentation</vt:lpstr>
      <vt:lpstr>Event Viewed Today</vt:lpstr>
      <vt:lpstr>Historical Significance</vt:lpstr>
      <vt:lpstr>Works Cited</vt:lpstr>
    </vt:vector>
  </TitlesOfParts>
  <Company>CUSD300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1886 Haymarket Riot</dc:title>
  <dc:creator>Madelyn Smith</dc:creator>
  <cp:lastModifiedBy>cusd300</cp:lastModifiedBy>
  <cp:revision>55</cp:revision>
  <dcterms:created xsi:type="dcterms:W3CDTF">2016-04-04T19:21:33Z</dcterms:created>
  <dcterms:modified xsi:type="dcterms:W3CDTF">2016-04-07T14:40:09Z</dcterms:modified>
</cp:coreProperties>
</file>