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76" r:id="rId8"/>
    <p:sldId id="277" r:id="rId9"/>
    <p:sldId id="264" r:id="rId10"/>
    <p:sldId id="263" r:id="rId11"/>
    <p:sldId id="265" r:id="rId12"/>
    <p:sldId id="267" r:id="rId13"/>
    <p:sldId id="269" r:id="rId14"/>
    <p:sldId id="270" r:id="rId15"/>
    <p:sldId id="271" r:id="rId16"/>
    <p:sldId id="272" r:id="rId17"/>
    <p:sldId id="275" r:id="rId18"/>
    <p:sldId id="262" r:id="rId19"/>
    <p:sldId id="273" r:id="rId20"/>
    <p:sldId id="278" r:id="rId21"/>
    <p:sldId id="279" r:id="rId22"/>
    <p:sldId id="280" r:id="rId23"/>
    <p:sldId id="281" r:id="rId24"/>
    <p:sldId id="282" r:id="rId25"/>
    <p:sldId id="291" r:id="rId26"/>
    <p:sldId id="290" r:id="rId27"/>
    <p:sldId id="292" r:id="rId28"/>
    <p:sldId id="293" r:id="rId29"/>
    <p:sldId id="294" r:id="rId30"/>
    <p:sldId id="285" r:id="rId31"/>
    <p:sldId id="286" r:id="rId32"/>
    <p:sldId id="289" r:id="rId33"/>
    <p:sldId id="303" r:id="rId34"/>
    <p:sldId id="298" r:id="rId35"/>
    <p:sldId id="295" r:id="rId36"/>
    <p:sldId id="300" r:id="rId37"/>
    <p:sldId id="299" r:id="rId38"/>
    <p:sldId id="301" r:id="rId39"/>
    <p:sldId id="30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8BBD-2CD6-4471-BB0A-0E1924CD607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2A07-99C6-4D06-A2ED-80380746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1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8BBD-2CD6-4471-BB0A-0E1924CD607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2A07-99C6-4D06-A2ED-80380746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0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8BBD-2CD6-4471-BB0A-0E1924CD607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2A07-99C6-4D06-A2ED-80380746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4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8BBD-2CD6-4471-BB0A-0E1924CD607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2A07-99C6-4D06-A2ED-80380746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0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8BBD-2CD6-4471-BB0A-0E1924CD607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2A07-99C6-4D06-A2ED-80380746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4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8BBD-2CD6-4471-BB0A-0E1924CD607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2A07-99C6-4D06-A2ED-80380746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8BBD-2CD6-4471-BB0A-0E1924CD607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2A07-99C6-4D06-A2ED-80380746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1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8BBD-2CD6-4471-BB0A-0E1924CD607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2A07-99C6-4D06-A2ED-80380746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5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8BBD-2CD6-4471-BB0A-0E1924CD607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2A07-99C6-4D06-A2ED-80380746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2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8BBD-2CD6-4471-BB0A-0E1924CD607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2A07-99C6-4D06-A2ED-80380746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0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8BBD-2CD6-4471-BB0A-0E1924CD607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2A07-99C6-4D06-A2ED-80380746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1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A8BBD-2CD6-4471-BB0A-0E1924CD607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C2A07-99C6-4D06-A2ED-80380746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0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FQQaX2h1plo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thedailyshow.cc.com/videos/vvq88q/inauguration-2013---the-first-black-president-2---guns-and-god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Xc5fn6b9RI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ova.elections.il.gov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LfFKJFV0Yc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.com/video-clips/pfzzi1/the-colbert-report-viacom-ruins-stephen-s-pac-drea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.com/video-clips/yzb7q2/the-colbert-report-colbert-super-pac---trevor-potter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.com/video-clips/1ssaiz/the-colbert-report-corp-constituency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.com/video-clips/nfv0i1/the-colbert-report-corp-constituency---trevor-potter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.com/video-clips/fgthom/the-colbert-report-sarah-palin-s-bus-tour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.com/video-clips/bmwaxh/the-colbert-report-fec-questions---trevor-pott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Politics=Power</a:t>
            </a:r>
          </a:p>
          <a:p>
            <a:r>
              <a:rPr lang="en-US" dirty="0" smtClean="0"/>
              <a:t>(Anyone who tells you otherwise is trying to sell you something)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sarah pal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sarah pal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i.huffpost.com/gen/1486627/images/o-SARAH-PALIN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38200"/>
            <a:ext cx="8918575" cy="445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16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bizpacreview.com/wp-content/uploads/2013/02/Mitt-Romney-b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382905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8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1.files.biography.com/image/upload/c_fill,cs_srgb,dpr_1.0,g_face,h_300,q_80,w_300/MTE5NDg0MDU1MDEwMjQ4Mj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1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thumb/4/40/President_Reagan_during_a_meeting_with_members_of_Congress_1983.jpg/220px-President_Reagan_during_a_meeting_with_members_of_Congress_19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4229100" cy="630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7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pload.wikimedia.org/wikipedia/commons/a/a2/Marx_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4229100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3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donald trum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2" name="Picture 4" descr="http://www.redstate.com/uploads/2015/07/trump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79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23g9r82i3f1d2a63qz3akhv1.wpengine.netdna-cdn.com/files/2013/03/16bFrontline13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686550" cy="353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67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motherjones.com/files/imagecache/node-gallery-display/photoessays/20100912_zaf_mv2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542" y="1562100"/>
            <a:ext cx="60483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teaparty.org/wp-content/themes/teaparty/images/logo-teapar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2874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3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ld.seattletimes.com/art/mlk/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6172200" cy="410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2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4.files.biography.com/image/upload/c_fill,cs_srgb,dpr_1.0,g_face,h_300,q_80,w_300/MTE4MDAzNDEwMDU4NTc3ND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3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Political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Range of political philosophies</a:t>
            </a:r>
          </a:p>
          <a:p>
            <a:pPr lvl="1"/>
            <a:r>
              <a:rPr lang="en-US" dirty="0" smtClean="0"/>
              <a:t>VERY difficult to classify</a:t>
            </a:r>
          </a:p>
          <a:p>
            <a:r>
              <a:rPr lang="en-US" dirty="0" smtClean="0"/>
              <a:t>Based on ideas of personal freedom, economic philosophy, and foreign policy</a:t>
            </a:r>
          </a:p>
          <a:p>
            <a:pPr lvl="1"/>
            <a:r>
              <a:rPr lang="en-US" dirty="0" smtClean="0"/>
              <a:t>Left=Liberal</a:t>
            </a:r>
          </a:p>
          <a:p>
            <a:pPr lvl="1"/>
            <a:r>
              <a:rPr lang="en-US" dirty="0" smtClean="0"/>
              <a:t>Middle=Moderate</a:t>
            </a:r>
          </a:p>
          <a:p>
            <a:pPr lvl="1"/>
            <a:r>
              <a:rPr lang="en-US" dirty="0" smtClean="0"/>
              <a:t>Right=Conservative</a:t>
            </a:r>
          </a:p>
          <a:p>
            <a:r>
              <a:rPr lang="en-US" dirty="0" smtClean="0"/>
              <a:t>Also affected by</a:t>
            </a:r>
          </a:p>
          <a:p>
            <a:pPr lvl="1"/>
            <a:r>
              <a:rPr lang="en-US" dirty="0" smtClean="0"/>
              <a:t>Social Class</a:t>
            </a:r>
          </a:p>
          <a:p>
            <a:pPr lvl="1"/>
            <a:r>
              <a:rPr lang="en-US" dirty="0" smtClean="0"/>
              <a:t>Race</a:t>
            </a:r>
          </a:p>
          <a:p>
            <a:pPr lvl="1"/>
            <a:r>
              <a:rPr lang="en-US" dirty="0" smtClean="0"/>
              <a:t>Gender</a:t>
            </a:r>
          </a:p>
          <a:p>
            <a:r>
              <a:rPr lang="en-US" dirty="0" smtClean="0"/>
              <a:t>Some spectrums focus on individual liberty, others focus on social stratification and existing hierarchy.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Parties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of persons who seek to control government through the winning of elections and holding public office</a:t>
            </a:r>
          </a:p>
          <a:p>
            <a:r>
              <a:rPr lang="en-US" dirty="0" smtClean="0"/>
              <a:t>United States has a two-party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Democratic Party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Liberal Party</a:t>
            </a:r>
          </a:p>
          <a:p>
            <a:r>
              <a:rPr lang="en-US" dirty="0" smtClean="0"/>
              <a:t>Highest support among women, minorities, labor unions, and young people</a:t>
            </a:r>
          </a:p>
          <a:p>
            <a:r>
              <a:rPr lang="en-US" dirty="0" smtClean="0"/>
              <a:t>Made up of</a:t>
            </a:r>
          </a:p>
          <a:p>
            <a:pPr lvl="1"/>
            <a:r>
              <a:rPr lang="en-US" dirty="0" smtClean="0"/>
              <a:t>Moderates</a:t>
            </a:r>
          </a:p>
          <a:p>
            <a:pPr lvl="1"/>
            <a:r>
              <a:rPr lang="en-US" dirty="0" smtClean="0"/>
              <a:t>Liberals</a:t>
            </a:r>
          </a:p>
          <a:p>
            <a:pPr lvl="1"/>
            <a:r>
              <a:rPr lang="en-US" dirty="0" smtClean="0"/>
              <a:t>Democratic Socialists</a:t>
            </a:r>
          </a:p>
          <a:p>
            <a:endParaRPr lang="en-US" dirty="0"/>
          </a:p>
        </p:txBody>
      </p:sp>
      <p:pic>
        <p:nvPicPr>
          <p:cNvPr id="21506" name="Picture 2" descr="http://upload.wikimedia.org/wikipedia/en/thumb/e/ee/Democratslogo.svg/788px-Democrats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486727" cy="452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Republican Party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Conservative Party</a:t>
            </a:r>
          </a:p>
          <a:p>
            <a:r>
              <a:rPr lang="en-US" dirty="0" smtClean="0"/>
              <a:t>Highest support from white, male, corporations, and older voters</a:t>
            </a:r>
          </a:p>
          <a:p>
            <a:r>
              <a:rPr lang="en-US" dirty="0" smtClean="0"/>
              <a:t>Made up of</a:t>
            </a:r>
          </a:p>
          <a:p>
            <a:pPr lvl="1"/>
            <a:r>
              <a:rPr lang="en-US" dirty="0" smtClean="0"/>
              <a:t>“The Establishment”</a:t>
            </a:r>
          </a:p>
          <a:p>
            <a:pPr lvl="1"/>
            <a:r>
              <a:rPr lang="en-US" dirty="0" smtClean="0"/>
              <a:t>Evangelicals</a:t>
            </a:r>
          </a:p>
          <a:p>
            <a:pPr lvl="1"/>
            <a:r>
              <a:rPr lang="en-US" dirty="0" smtClean="0"/>
              <a:t>Neo-Conservatives</a:t>
            </a:r>
          </a:p>
          <a:p>
            <a:pPr lvl="1"/>
            <a:r>
              <a:rPr lang="en-US" dirty="0" smtClean="0"/>
              <a:t>Libertarians</a:t>
            </a:r>
          </a:p>
          <a:p>
            <a:pPr lvl="1"/>
            <a:r>
              <a:rPr lang="en-US" dirty="0" smtClean="0"/>
              <a:t>Tea Party</a:t>
            </a:r>
            <a:endParaRPr lang="en-US" dirty="0"/>
          </a:p>
        </p:txBody>
      </p:sp>
      <p:pic>
        <p:nvPicPr>
          <p:cNvPr id="22530" name="Picture 2" descr="http://nhjournal.com/wp-content/uploads/2014/09/Republicanlogo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447444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6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Parties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Rarely win at national level</a:t>
            </a:r>
          </a:p>
          <a:p>
            <a:pPr lvl="1"/>
            <a:r>
              <a:rPr lang="en-US" dirty="0" smtClean="0"/>
              <a:t>Currently there are two independent senators</a:t>
            </a:r>
          </a:p>
          <a:p>
            <a:r>
              <a:rPr lang="en-US" dirty="0" smtClean="0"/>
              <a:t>Ideological Parties</a:t>
            </a:r>
          </a:p>
          <a:p>
            <a:pPr lvl="1"/>
            <a:r>
              <a:rPr lang="en-US" dirty="0" smtClean="0"/>
              <a:t>Based on a broad set of beliefs</a:t>
            </a:r>
          </a:p>
          <a:p>
            <a:r>
              <a:rPr lang="en-US" dirty="0" smtClean="0"/>
              <a:t>Single-Issue Parties</a:t>
            </a:r>
          </a:p>
          <a:p>
            <a:pPr lvl="1"/>
            <a:r>
              <a:rPr lang="en-US" dirty="0" smtClean="0"/>
              <a:t>Focus on just one public-policy matter.  Often single issue candidates will run just to force the major parties to address their issue</a:t>
            </a:r>
          </a:p>
          <a:p>
            <a:r>
              <a:rPr lang="en-US" dirty="0" smtClean="0"/>
              <a:t>Economic Protest Parties</a:t>
            </a:r>
          </a:p>
          <a:p>
            <a:pPr lvl="1"/>
            <a:r>
              <a:rPr lang="en-US" dirty="0" smtClean="0"/>
              <a:t>Discontent with struggling economy.  Often feel that major parties do not represent their interests.  Usually target banking system, foreign trade, railroads, </a:t>
            </a:r>
            <a:r>
              <a:rPr lang="en-US" dirty="0" err="1" smtClean="0"/>
              <a:t>ect</a:t>
            </a:r>
            <a:r>
              <a:rPr lang="en-US" dirty="0" smtClean="0"/>
              <a:t>.</a:t>
            </a:r>
          </a:p>
          <a:p>
            <a:r>
              <a:rPr lang="en-US" dirty="0" smtClean="0"/>
              <a:t>Splinter Parties</a:t>
            </a:r>
          </a:p>
          <a:p>
            <a:pPr lvl="1"/>
            <a:r>
              <a:rPr lang="en-US" dirty="0" smtClean="0"/>
              <a:t>Break away from major parties because candidate did not get nomination</a:t>
            </a:r>
          </a:p>
          <a:p>
            <a:pPr lvl="2"/>
            <a:r>
              <a:rPr lang="en-US" dirty="0" smtClean="0"/>
              <a:t>Ex.  Henry Wallace- “</a:t>
            </a:r>
            <a:r>
              <a:rPr lang="en-US" dirty="0" err="1" smtClean="0"/>
              <a:t>Dixiecrats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Teddy Roosevelt- </a:t>
            </a:r>
            <a:r>
              <a:rPr lang="en-US" dirty="0" err="1" smtClean="0"/>
              <a:t>BullMoose</a:t>
            </a:r>
            <a:endParaRPr lang="en-US" dirty="0" smtClean="0"/>
          </a:p>
          <a:p>
            <a:pPr lvl="2"/>
            <a:r>
              <a:rPr lang="en-US" dirty="0" smtClean="0"/>
              <a:t>…Donald Trump?</a:t>
            </a:r>
          </a:p>
        </p:txBody>
      </p:sp>
    </p:spTree>
    <p:extLst>
      <p:ext uri="{BB962C8B-B14F-4D97-AF65-F5344CB8AC3E}">
        <p14:creationId xmlns:p14="http://schemas.microsoft.com/office/powerpoint/2010/main" val="244204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and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purpose of TV, news, and internet?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0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hedailyblog.co.nz/wp-content/uploads/2014/03/malcolm-x-on-me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8"/>
            <a:ext cx="9144000" cy="718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23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 Murrow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CBS News Anchor </a:t>
            </a:r>
          </a:p>
          <a:p>
            <a:r>
              <a:rPr lang="en-US" dirty="0" smtClean="0"/>
              <a:t>Helped bring an end to the “Red Scare”</a:t>
            </a:r>
          </a:p>
          <a:p>
            <a:r>
              <a:rPr lang="en-US" dirty="0" smtClean="0">
                <a:hlinkClick r:id="rId2"/>
              </a:rPr>
              <a:t>https://www.youtube.com/watch?v=FQQaX2h1plo</a:t>
            </a:r>
            <a:r>
              <a:rPr lang="en-US" dirty="0" smtClean="0"/>
              <a:t> </a:t>
            </a:r>
          </a:p>
          <a:p>
            <a:r>
              <a:rPr lang="en-US" dirty="0" smtClean="0"/>
              <a:t>Felt it was the media’s duty to educate and inform citizens</a:t>
            </a:r>
          </a:p>
          <a:p>
            <a:r>
              <a:rPr lang="en-US" dirty="0" smtClean="0"/>
              <a:t>Separation of “church and state”</a:t>
            </a:r>
            <a:endParaRPr lang="en-US" dirty="0"/>
          </a:p>
        </p:txBody>
      </p:sp>
      <p:pic>
        <p:nvPicPr>
          <p:cNvPr id="19458" name="Picture 2" descr="http://www.michellelitv.com/uploads/6/5/2/8/6528558/7095763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28" y="1722452"/>
            <a:ext cx="4314371" cy="339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9714" y="5216766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“A nation of sheep will beget a government of wolves.”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Bias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Objectivity:  Reporting that is NOT affected by bias and personal feelings</a:t>
            </a:r>
          </a:p>
          <a:p>
            <a:r>
              <a:rPr lang="en-US" dirty="0" smtClean="0"/>
              <a:t>Subjectivity:  Reporting that IS affected by bias and personal feelings</a:t>
            </a:r>
          </a:p>
          <a:p>
            <a:r>
              <a:rPr lang="en-US" dirty="0" smtClean="0"/>
              <a:t>Is it really possible to be objective?</a:t>
            </a:r>
          </a:p>
          <a:p>
            <a:pPr lvl="1"/>
            <a:r>
              <a:rPr lang="en-US" dirty="0" smtClean="0"/>
              <a:t>The media’s coverage of certain events depends on their political leanings.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http://thedailyshow.cc.com/videos/vvq88q/inauguration-2013---the-first-black-president-2---guns-and-god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976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Sensationalism:  Certain aspects of a story are overhyped to manipulate the truth in order to boost ratings.</a:t>
            </a:r>
          </a:p>
          <a:p>
            <a:r>
              <a:rPr lang="en-US" dirty="0" smtClean="0">
                <a:hlinkClick r:id="rId2"/>
              </a:rPr>
              <a:t>https://www.youtube.com/watch?v=cXc5fn6b9RI</a:t>
            </a:r>
            <a:r>
              <a:rPr lang="en-US" dirty="0" smtClean="0"/>
              <a:t> </a:t>
            </a:r>
          </a:p>
          <a:p>
            <a:r>
              <a:rPr lang="en-US" dirty="0" smtClean="0"/>
              <a:t>Witch Hunt:  When the media targets a person or group of people using fear or anger to boost ratings.</a:t>
            </a:r>
          </a:p>
          <a:p>
            <a:r>
              <a:rPr lang="en-US" dirty="0" smtClean="0"/>
              <a:t>False Equivalency:  When two sides of an issue are presented with equal treatment, even though they are not equally valid.</a:t>
            </a:r>
          </a:p>
          <a:p>
            <a:r>
              <a:rPr lang="en-US" dirty="0" smtClean="0"/>
              <a:t>Horse-race coverage:  Focuses on winners and losers rather than issues or policy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1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Campaigns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Political Campaign:  Organized effort to win an election for public office.</a:t>
            </a:r>
          </a:p>
          <a:p>
            <a:r>
              <a:rPr lang="en-US" dirty="0" smtClean="0"/>
              <a:t>Propaganda:  Communication aimed at convincing others of particular idea or position</a:t>
            </a:r>
          </a:p>
          <a:p>
            <a:r>
              <a:rPr lang="en-US" dirty="0" smtClean="0"/>
              <a:t>Tricks of the Trade:  Strategies or methods employed for a particular purpose</a:t>
            </a:r>
          </a:p>
          <a:p>
            <a:r>
              <a:rPr lang="en-US" dirty="0" smtClean="0"/>
              <a:t>Slogans:  Catchy phrases conveying the goals of campaign</a:t>
            </a:r>
          </a:p>
          <a:p>
            <a:r>
              <a:rPr lang="en-US" dirty="0" smtClean="0"/>
              <a:t>Endorsements:  Statements of support</a:t>
            </a:r>
          </a:p>
          <a:p>
            <a:r>
              <a:rPr lang="en-US" dirty="0" smtClean="0"/>
              <a:t>Testimonials:  Statements about a person’s or idea’s worth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2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Spectrum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3088"/>
            <a:ext cx="9144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29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of people with common goals who organize to influence government.</a:t>
            </a:r>
          </a:p>
          <a:p>
            <a:pPr lvl="1"/>
            <a:r>
              <a:rPr lang="en-US" dirty="0" smtClean="0"/>
              <a:t>Examples:  Business groups, labor unions, agricultural groups, environmental groups, professional associations </a:t>
            </a:r>
            <a:r>
              <a:rPr lang="en-US" dirty="0" err="1" smtClean="0"/>
              <a:t>ect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Lobbyist:  Interest group representative who makes direct contact with government officials to support the policies their interest group favors.</a:t>
            </a:r>
          </a:p>
        </p:txBody>
      </p:sp>
    </p:spTree>
    <p:extLst>
      <p:ext uri="{BB962C8B-B14F-4D97-AF65-F5344CB8AC3E}">
        <p14:creationId xmlns:p14="http://schemas.microsoft.com/office/powerpoint/2010/main" val="33056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Campaigns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Political Action Committees:  Organizations specifically designed to collect money and provide financial support for a political candidate.</a:t>
            </a:r>
          </a:p>
          <a:p>
            <a:r>
              <a:rPr lang="en-US" dirty="0" smtClean="0"/>
              <a:t>Citizens United:  Supreme Court ruling giving personhood to corporations and unions.  Anonymous political donations=protected speech.</a:t>
            </a:r>
          </a:p>
          <a:p>
            <a:r>
              <a:rPr lang="en-US" dirty="0" smtClean="0"/>
              <a:t>Super PACs</a:t>
            </a:r>
          </a:p>
          <a:p>
            <a:pPr lvl="1"/>
            <a:r>
              <a:rPr lang="en-US" dirty="0"/>
              <a:t>independent political committees that support a candidate with unlimited, often anonymous, donations from companies, unions, or individuals. The groups can't contribute directly to a candidate, but they can run favorable ads about a candidate—or negative ones about their favored candidate's opponent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6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Registering to Vote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cap="small" dirty="0"/>
              <a:t>To vote In Illinois:</a:t>
            </a:r>
          </a:p>
          <a:p>
            <a:pPr fontAlgn="t"/>
            <a:r>
              <a:rPr lang="en-US" dirty="0"/>
              <a:t>You must be a United States Citizen.</a:t>
            </a:r>
          </a:p>
          <a:p>
            <a:pPr fontAlgn="t"/>
            <a:r>
              <a:rPr lang="en-US" dirty="0"/>
              <a:t>You must be 17 years old on or before the date of the Primary Election and turn 18 on or before the date of the General </a:t>
            </a:r>
            <a:r>
              <a:rPr lang="en-US" dirty="0" smtClean="0"/>
              <a:t>Election (Nov 8).</a:t>
            </a:r>
            <a:endParaRPr lang="en-US" dirty="0"/>
          </a:p>
          <a:p>
            <a:pPr fontAlgn="t"/>
            <a:r>
              <a:rPr lang="en-US" dirty="0"/>
              <a:t>You must live in your election precinct at least 30 days prior to Election Day.</a:t>
            </a:r>
          </a:p>
          <a:p>
            <a:pPr fontAlgn="t"/>
            <a:r>
              <a:rPr lang="en-US" dirty="0"/>
              <a:t>Not be convicted and in jail.</a:t>
            </a:r>
          </a:p>
          <a:p>
            <a:pPr fontAlgn="t"/>
            <a:r>
              <a:rPr lang="en-US" dirty="0"/>
              <a:t>Not claim the right to vote anywhere else</a:t>
            </a:r>
            <a:r>
              <a:rPr lang="en-US" dirty="0" smtClean="0"/>
              <a:t>.</a:t>
            </a:r>
          </a:p>
          <a:p>
            <a:pPr marL="0" indent="0" fontAlgn="t">
              <a:buNone/>
            </a:pP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ova.elections.il.gov/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www.youtube.com/watch?v=zLfFKJFV0Yc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Colbert PAC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www.cc.com/video-clips/pfzzi1/the-colbert-report-viacom-ruins-stephen-s-pac-dream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6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Colbert Super PAC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http://www.cc.com/video-clips/dtl1ew/the-colbert-report-colbert-pac---trevor-potter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Corps Constituency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www.cc.com/video-clips/1ssaiz/the-colbert-report-corp-constituency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Corps Constituency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http://www.cc.com/video-clips/nfv0i1/the-colbert-report-corp-constituency---</a:t>
            </a:r>
            <a:r>
              <a:rPr lang="en-US" dirty="0" smtClean="0">
                <a:hlinkClick r:id="rId2"/>
              </a:rPr>
              <a:t>trevor-potter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8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www.cc.com/video-clips/fgthom/the-colbert-report-sarah-palin-s-bus-tour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45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FEC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http://www.cc.com/video-clips/bmwaxh/the-colbert-report-fec-questions---</a:t>
            </a:r>
            <a:r>
              <a:rPr lang="en-US" dirty="0" smtClean="0">
                <a:hlinkClick r:id="rId2"/>
              </a:rPr>
              <a:t>trevor-potter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4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Spectrum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481138"/>
            <a:ext cx="83153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8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Definitions…well sort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Radical:  Seeks systemic social change</a:t>
            </a:r>
          </a:p>
          <a:p>
            <a:r>
              <a:rPr lang="en-US" dirty="0" smtClean="0"/>
              <a:t>Liberal:  Progressive change through existing social system</a:t>
            </a:r>
          </a:p>
          <a:p>
            <a:r>
              <a:rPr lang="en-US" dirty="0" smtClean="0"/>
              <a:t>Moderate:  Combination of liberal and conservative ideas</a:t>
            </a:r>
          </a:p>
          <a:p>
            <a:r>
              <a:rPr lang="en-US" dirty="0" smtClean="0"/>
              <a:t>Conservative:  Maintains existing status quo</a:t>
            </a:r>
          </a:p>
          <a:p>
            <a:r>
              <a:rPr lang="en-US" dirty="0" smtClean="0"/>
              <a:t>Reactionary:  Pushes back against social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0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would you classify these people on the political spectrum?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Remember, the spectrum is not absolute, you need to consider the context of the time they lived in…</a:t>
            </a:r>
          </a:p>
        </p:txBody>
      </p:sp>
    </p:spTree>
    <p:extLst>
      <p:ext uri="{BB962C8B-B14F-4D97-AF65-F5344CB8AC3E}">
        <p14:creationId xmlns:p14="http://schemas.microsoft.com/office/powerpoint/2010/main" val="19672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emocraticdojo.com/wp-content/uploads/2015/05/democratic-party-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762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83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encrypted-tbn3.gstatic.com/images?q=tbn:ANd9GcSMJZf10u1hcfIVUhKADkkYf6QywOwYjZBq69nsslTnjGBjhvmC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5572125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2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cdn.playbuzz.com/cdn/c0840519-170f-4d74-9112-906dd5721d75/2f844cb5-e7db-4b05-8448-10ecfaf31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571500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3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5588</TotalTime>
  <Words>845</Words>
  <Application>Microsoft Office PowerPoint</Application>
  <PresentationFormat>On-screen Show (4:3)</PresentationFormat>
  <Paragraphs>117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Politics</vt:lpstr>
      <vt:lpstr>The Political Spectrum</vt:lpstr>
      <vt:lpstr>Political Spectrum</vt:lpstr>
      <vt:lpstr>Political Spectrum</vt:lpstr>
      <vt:lpstr>Definitions…well sort of</vt:lpstr>
      <vt:lpstr>How would you classify these people on the political spectrum?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Political Parties</vt:lpstr>
      <vt:lpstr>Democratic Party</vt:lpstr>
      <vt:lpstr>Republican Party</vt:lpstr>
      <vt:lpstr>Third Parties</vt:lpstr>
      <vt:lpstr>Media and Politics</vt:lpstr>
      <vt:lpstr>PowerPoint Presentation</vt:lpstr>
      <vt:lpstr>Ed Murrow</vt:lpstr>
      <vt:lpstr>Media Bias</vt:lpstr>
      <vt:lpstr>Media Bias</vt:lpstr>
      <vt:lpstr>Political Campaigns</vt:lpstr>
      <vt:lpstr>Interest Groups</vt:lpstr>
      <vt:lpstr>Funding Campaigns</vt:lpstr>
      <vt:lpstr>Registering to Vote</vt:lpstr>
      <vt:lpstr>PowerPoint Presentation</vt:lpstr>
      <vt:lpstr>Colbert PAC</vt:lpstr>
      <vt:lpstr>Colbert Super PAC</vt:lpstr>
      <vt:lpstr>Corps Constituency</vt:lpstr>
      <vt:lpstr>Corps Constituency</vt:lpstr>
      <vt:lpstr>Personal Use</vt:lpstr>
      <vt:lpstr>FEC Questions</vt:lpstr>
    </vt:vector>
  </TitlesOfParts>
  <Company>cusd300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Politics</dc:title>
  <dc:creator>cusd300</dc:creator>
  <cp:lastModifiedBy>cusd300</cp:lastModifiedBy>
  <cp:revision>49</cp:revision>
  <dcterms:created xsi:type="dcterms:W3CDTF">2015-09-01T12:41:27Z</dcterms:created>
  <dcterms:modified xsi:type="dcterms:W3CDTF">2015-10-05T15:50:33Z</dcterms:modified>
</cp:coreProperties>
</file>