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58" r:id="rId4"/>
    <p:sldId id="259" r:id="rId5"/>
    <p:sldId id="260" r:id="rId6"/>
    <p:sldId id="263" r:id="rId7"/>
    <p:sldId id="262" r:id="rId8"/>
    <p:sldId id="261" r:id="rId9"/>
    <p:sldId id="256" r:id="rId10"/>
    <p:sldId id="266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9589-5B53-49FF-AB5C-73A9B46B161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92A68-1358-4011-8CEF-73FA5F6A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92A68-1358-4011-8CEF-73FA5F6A4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92A68-1358-4011-8CEF-73FA5F6A4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0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0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4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3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2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F4FF-F996-42B1-A1EB-706354A8B20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6928-A907-491F-B0FE-6A08EECA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rnbacktogod.com/wp-content/uploads/2008/08/footprints-of-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20109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Vladimir Script" pitchFamily="66" charset="0"/>
              </a:rPr>
              <a:t>“I didn’t know what to do…</a:t>
            </a:r>
            <a:endParaRPr lang="en-US" sz="54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0343" y="4572000"/>
            <a:ext cx="5323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Vladimir Script" pitchFamily="66" charset="0"/>
              </a:rPr>
              <a:t>So I just chucked it.”</a:t>
            </a:r>
            <a:endParaRPr lang="en-US" sz="66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943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Vladimir Script" pitchFamily="66" charset="0"/>
              </a:rPr>
              <a:t>~</a:t>
            </a:r>
            <a:r>
              <a:rPr lang="en-US" sz="3200" b="1" dirty="0" smtClean="0">
                <a:solidFill>
                  <a:schemeClr val="bg1"/>
                </a:solidFill>
                <a:latin typeface="Vladimir Script" pitchFamily="66" charset="0"/>
              </a:rPr>
              <a:t>Erin Doyle</a:t>
            </a:r>
            <a:endParaRPr lang="en-US" sz="32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wallsave.com/wallpapers/1280x960/night-sky/55584/night-sky-clouds-dusk-stars-tree-55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44830"/>
            <a:ext cx="9870439" cy="74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248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~</a:t>
            </a:r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Ashley Williams</a:t>
            </a:r>
            <a:endParaRPr lang="en-US" sz="3600" b="1" dirty="0"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2019" y="5762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dobe Caslon Pro Bold" pitchFamily="18" charset="0"/>
              </a:rPr>
              <a:t>“Coach, do you have another band aid?”</a:t>
            </a:r>
            <a:endParaRPr lang="en-US" sz="3600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3169/potd-panda_316917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88" y="0"/>
            <a:ext cx="9270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5410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~McKenzie Rasmussen</a:t>
            </a:r>
            <a:endParaRPr lang="en-US" sz="36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Caslon Pro Bold" pitchFamily="18" charset="0"/>
              </a:rPr>
              <a:t>“So I feel like…”</a:t>
            </a:r>
            <a:endParaRPr lang="en-US" sz="4000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logs.sandiegozoo.org/wp-content/uploads/2014/10/Lemur-e1414352815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80629" y="3523343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“…”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590849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~Lauren Herrmann</a:t>
            </a:r>
            <a:endParaRPr lang="en-US" sz="36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nrwisharthealing.files.wordpress.com/2014/11/canyon-valley-springdale-ut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578" y="0"/>
            <a:ext cx="10158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Vladimir Script" pitchFamily="66" charset="0"/>
              </a:rPr>
              <a:t>Fur</a:t>
            </a:r>
            <a:endParaRPr lang="en-US" sz="6600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4051428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Vladimir Script" pitchFamily="66" charset="0"/>
              </a:rPr>
              <a:t>On the Coat</a:t>
            </a:r>
            <a:endParaRPr lang="en-US" sz="54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s://omgirlsf.files.wordpress.com/2010/05/cl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1" y="0"/>
            <a:ext cx="10152743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105400"/>
            <a:ext cx="593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dobe Caslon Pro" pitchFamily="18" charset="0"/>
              </a:rPr>
              <a:t>“GAAAAHHHH!!”</a:t>
            </a:r>
            <a:endParaRPr lang="en-US" sz="48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583264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ladimir Script" pitchFamily="66" charset="0"/>
              </a:rPr>
              <a:t>~Nicole </a:t>
            </a:r>
            <a:r>
              <a:rPr lang="en-US" sz="3200" b="1" dirty="0" err="1" smtClean="0">
                <a:solidFill>
                  <a:schemeClr val="bg1"/>
                </a:solidFill>
                <a:latin typeface="Vladimir Script" pitchFamily="66" charset="0"/>
              </a:rPr>
              <a:t>Cermak</a:t>
            </a:r>
            <a:endParaRPr lang="en-US" sz="32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irstcovers.com/wallpapers/wp-content/uploads/2013/11/HD-Mountain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448800" cy="68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5029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~</a:t>
            </a:r>
            <a:r>
              <a:rPr lang="en-US" sz="3600" b="1" dirty="0" err="1" smtClean="0">
                <a:solidFill>
                  <a:schemeClr val="bg1"/>
                </a:solidFill>
                <a:latin typeface="Vladimir Script" pitchFamily="66" charset="0"/>
              </a:rPr>
              <a:t>Kiera</a:t>
            </a:r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 Guerrero-Gay</a:t>
            </a:r>
            <a:endParaRPr lang="en-US" sz="36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1143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ritannic Bold" pitchFamily="34" charset="0"/>
                <a:cs typeface="Aharoni" pitchFamily="2" charset="-79"/>
              </a:rPr>
              <a:t>“OW!</a:t>
            </a:r>
            <a:endParaRPr lang="en-US" sz="9600" dirty="0">
              <a:solidFill>
                <a:schemeClr val="bg1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200" y="3276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ritannic Bold" pitchFamily="34" charset="0"/>
              </a:rPr>
              <a:t>…MOTHER…”</a:t>
            </a:r>
            <a:endParaRPr lang="en-US" sz="60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ood girl boy man woman couple silhouette Meditation calm tranquility peace serenity beach sand sea water wave waves sunset wallpa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74" y="0"/>
            <a:ext cx="9395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5867400"/>
            <a:ext cx="3419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~</a:t>
            </a:r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Katie </a:t>
            </a:r>
            <a:r>
              <a:rPr lang="en-US" sz="3600" b="1" smtClean="0">
                <a:solidFill>
                  <a:schemeClr val="bg1"/>
                </a:solidFill>
                <a:latin typeface="Vladimir Script" pitchFamily="66" charset="0"/>
              </a:rPr>
              <a:t>Swichtenberg</a:t>
            </a:r>
            <a:endParaRPr lang="en-US" sz="3600" b="1" dirty="0"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0574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ladimir Script" pitchFamily="66" charset="0"/>
              </a:rPr>
              <a:t>“So can we get Starbucks?”</a:t>
            </a:r>
            <a:endParaRPr lang="en-US" sz="4400" b="1" dirty="0"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wocansandstring.com/uploads/files/90%20degree%20head%20ti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9" y="117973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“Wait…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237461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…What?”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88782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ladimir Script" pitchFamily="66" charset="0"/>
              </a:rPr>
              <a:t>~Maggie Goad</a:t>
            </a:r>
            <a:endParaRPr lang="en-US" sz="4000" b="1" dirty="0"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boomsbeat.com/data/images/full/653/26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9686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“Okay so...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100" y="29718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I have a question.”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0" y="593634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ladimir Script" pitchFamily="66" charset="0"/>
              </a:rPr>
              <a:t>~Nicole </a:t>
            </a:r>
            <a:r>
              <a:rPr lang="en-US" sz="3200" b="1" dirty="0" err="1" smtClean="0">
                <a:solidFill>
                  <a:schemeClr val="bg1"/>
                </a:solidFill>
                <a:latin typeface="Vladimir Script" pitchFamily="66" charset="0"/>
              </a:rPr>
              <a:t>Jachec</a:t>
            </a:r>
            <a:endParaRPr lang="en-US" sz="32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orkbook.com/static/artist/2797/thumbs_large/15741271884225750707.jpg?re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32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815298"/>
            <a:ext cx="521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Vladimir Script" pitchFamily="66" charset="0"/>
              </a:rPr>
              <a:t>…I have another question.”</a:t>
            </a:r>
            <a:endParaRPr lang="en-US" sz="66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09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“Wait…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96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ladimir Script" pitchFamily="66" charset="0"/>
              </a:rPr>
              <a:t>~Sam Johnson</a:t>
            </a:r>
            <a:endParaRPr lang="en-US" sz="36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warosu.org/data/ic/img/0016/90/1396091499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0"/>
            <a:ext cx="10912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131" y="5230892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GOD!”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58840" y="600033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ladimir Script" pitchFamily="66" charset="0"/>
              </a:rPr>
              <a:t>~Hunter </a:t>
            </a:r>
            <a:r>
              <a:rPr lang="en-US" sz="3600" b="1" dirty="0" err="1" smtClean="0">
                <a:latin typeface="Vladimir Script" pitchFamily="66" charset="0"/>
              </a:rPr>
              <a:t>Penrod</a:t>
            </a:r>
            <a:endParaRPr lang="en-US" sz="3600" b="1" dirty="0">
              <a:latin typeface="Vladimir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" y="228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“OOOOOOOOH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061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rathcontractors.com/gallery/albums/projects/Sunset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9310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8743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ladimir Script" pitchFamily="66" charset="0"/>
              </a:rPr>
              <a:t>~</a:t>
            </a:r>
            <a:r>
              <a:rPr lang="en-US" sz="3200" b="1" dirty="0" err="1" smtClean="0">
                <a:solidFill>
                  <a:schemeClr val="bg1"/>
                </a:solidFill>
                <a:latin typeface="Vladimir Script" pitchFamily="66" charset="0"/>
              </a:rPr>
              <a:t>Dermeei</a:t>
            </a:r>
            <a:r>
              <a:rPr lang="en-US" sz="3200" b="1" dirty="0" smtClean="0">
                <a:solidFill>
                  <a:schemeClr val="bg1"/>
                </a:solidFill>
                <a:latin typeface="Vladimir Script" pitchFamily="66" charset="0"/>
              </a:rPr>
              <a:t> Perez</a:t>
            </a:r>
            <a:endParaRPr lang="en-US" sz="32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643" y="4876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“So what am I supposed to do?”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127</Words>
  <Application>Microsoft Office PowerPoint</Application>
  <PresentationFormat>On-screen Show (4:3)</PresentationFormat>
  <Paragraphs>35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cusd300</dc:creator>
  <cp:lastModifiedBy>cusd300</cp:lastModifiedBy>
  <cp:revision>36</cp:revision>
  <dcterms:created xsi:type="dcterms:W3CDTF">2015-02-18T13:21:05Z</dcterms:created>
  <dcterms:modified xsi:type="dcterms:W3CDTF">2015-02-24T22:21:32Z</dcterms:modified>
</cp:coreProperties>
</file>