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534" name="Shape 5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35" name="Shape 53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579" name="Shape 5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80" name="Shape 58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Shape 624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625" name="Shape 6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26" name="Shape 62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hape 671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672" name="Shape 6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73" name="Shape 67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Shape 719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720" name="Shape 7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21" name="Shape 72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4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Shape 765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766" name="Shape 7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67" name="Shape 76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5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Shape 806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807" name="Shape 8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08" name="Shape 80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2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Shape 863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864" name="Shape 8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65" name="Shape 86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Shape 904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905" name="Shape 9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06" name="Shape 90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0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Shape 961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962" name="Shape 9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63" name="Shape 96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Shape 96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969" name="Shape 9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70" name="Shape 97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Shape 985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986" name="Shape 9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87" name="Shape 98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2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Shape 993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994" name="Shape 9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95" name="Shape 99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6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Shape 1037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038" name="Shape 10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39" name="Shape 103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Shape 1082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083" name="Shape 108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84" name="Shape 108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7" name="Shape 1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Shape 112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129" name="Shape 11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30" name="Shape 113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4" name="Shape 1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Shape 1175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176" name="Shape 11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77" name="Shape 117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Shape 1223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224" name="Shape 12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25" name="Shape 12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8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Shape 1269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270" name="Shape 12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71" name="Shape 127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9" name="Shape 1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Shape 1310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311" name="Shape 13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12" name="Shape 131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433" name="Shape 43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34" name="Shape 43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Shape 1367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368" name="Shape 13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69" name="Shape 136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Shape 140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409" name="Shape 14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10" name="Shape 141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Shape 1465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466" name="Shape 14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67" name="Shape 146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Shape 1472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473" name="Shape 14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74" name="Shape 147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9" name="Shape 1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" name="Shape 1480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481" name="Shape 14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82" name="Shape 148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" name="Shape 1525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526" name="Shape 15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27" name="Shape 152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3" name="Shape 1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" name="Shape 1584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585" name="Shape 15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86" name="Shape 158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0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Shape 1651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652" name="Shape 16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653" name="Shape 165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7" name="Shape 1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8" name="Shape 171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719" name="Shape 17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20" name="Shape 172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5" name="Shape 1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Shape 1796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797" name="Shape 17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98" name="Shape 179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451" name="Shape 4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52" name="Shape 45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3" name="Shape 1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4" name="Shape 1804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05" name="Shape 18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06" name="Shape 180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1" name="Shape 1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" name="Shape 1812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13" name="Shape 18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14" name="Shape 181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9" name="Shape 1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0" name="Shape 1820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21" name="Shape 18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22" name="Shape 182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7" name="Shape 1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" name="Shape 182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29" name="Shape 18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30" name="Shape 183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2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" name="Shape 1843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44" name="Shape 18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45" name="Shape 184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9" name="Shape 1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" name="Shape 1850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51" name="Shape 18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52" name="Shape 185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459" name="Shape 4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60" name="Shape 46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466" name="Shape 4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67" name="Shape 46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474" name="Shape 4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75" name="Shape 47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482" name="Shape 4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83" name="Shape 48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490" name="Shape 4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91" name="Shape 49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sz="1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sz="12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sz="10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sz="9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sz="9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sz="9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sz="9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sz="9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sz="900"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609600"/>
            <a:ext cx="77724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 b="1" sz="4000" cap="none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sz="20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sz="18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sz="16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sz="14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sz="14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sz="14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sz="14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sz="14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sz="1400"/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b="1" sz="16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54" name="Shape 5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b="1" sz="1600"/>
            </a:lvl9pPr>
          </a:lstStyle>
          <a:p/>
        </p:txBody>
      </p:sp>
      <p:sp>
        <p:nvSpPr>
          <p:cNvPr id="55" name="Shape 5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sz="1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sz="12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sz="10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sz="9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sz="9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sz="9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sz="9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sz="9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sz="900"/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0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06.jp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04.png"/><Relationship Id="rId4" Type="http://schemas.openxmlformats.org/officeDocument/2006/relationships/image" Target="../media/image03.png"/><Relationship Id="rId5" Type="http://schemas.openxmlformats.org/officeDocument/2006/relationships/image" Target="../media/image02.png"/><Relationship Id="rId6" Type="http://schemas.openxmlformats.org/officeDocument/2006/relationships/image" Target="../media/image01.png"/><Relationship Id="rId7" Type="http://schemas.openxmlformats.org/officeDocument/2006/relationships/image" Target="../media/image07.png"/><Relationship Id="rId8" Type="http://schemas.openxmlformats.org/officeDocument/2006/relationships/image" Target="../media/image05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457200" y="304800"/>
            <a:ext cx="6934199" cy="2332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66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 &amp; Supply </a:t>
            </a:r>
            <a:br>
              <a:rPr b="1" i="1" lang="en-US" sz="66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95" name="Shape 95"/>
          <p:cNvSpPr txBox="1"/>
          <p:nvPr>
            <p:ph idx="1" type="subTitle"/>
          </p:nvPr>
        </p:nvSpPr>
        <p:spPr>
          <a:xfrm>
            <a:off x="2057400" y="5410200"/>
            <a:ext cx="7564438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1" i="1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96" name="Shape 96"/>
          <p:cNvGrpSpPr/>
          <p:nvPr/>
        </p:nvGrpSpPr>
        <p:grpSpPr>
          <a:xfrm>
            <a:off x="3581399" y="1905000"/>
            <a:ext cx="4572000" cy="2743199"/>
            <a:chOff x="4515" y="80"/>
            <a:chExt cx="953" cy="1182"/>
          </a:xfrm>
        </p:grpSpPr>
        <p:sp>
          <p:nvSpPr>
            <p:cNvPr id="97" name="Shape 97"/>
            <p:cNvSpPr/>
            <p:nvPr/>
          </p:nvSpPr>
          <p:spPr>
            <a:xfrm>
              <a:off x="4515" y="80"/>
              <a:ext cx="953" cy="118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100000" ty="0" sy="100000"/>
            </a:blipFill>
            <a:ln cap="flat" cmpd="sng" w="25400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98" name="Shape 98"/>
            <p:cNvGrpSpPr/>
            <p:nvPr/>
          </p:nvGrpSpPr>
          <p:grpSpPr>
            <a:xfrm>
              <a:off x="4627" y="100"/>
              <a:ext cx="764" cy="1141"/>
              <a:chOff x="4779" y="1820"/>
              <a:chExt cx="764" cy="1141"/>
            </a:xfrm>
          </p:grpSpPr>
          <p:sp>
            <p:nvSpPr>
              <p:cNvPr id="99" name="Shape 99"/>
              <p:cNvSpPr/>
              <p:nvPr/>
            </p:nvSpPr>
            <p:spPr>
              <a:xfrm>
                <a:off x="5102" y="2769"/>
                <a:ext cx="442" cy="185"/>
              </a:xfrm>
              <a:custGeom>
                <a:pathLst>
                  <a:path extrusionOk="0" h="369" w="885">
                    <a:moveTo>
                      <a:pt x="443" y="369"/>
                    </a:moveTo>
                    <a:lnTo>
                      <a:pt x="468" y="369"/>
                    </a:lnTo>
                    <a:lnTo>
                      <a:pt x="492" y="367"/>
                    </a:lnTo>
                    <a:lnTo>
                      <a:pt x="516" y="366"/>
                    </a:lnTo>
                    <a:lnTo>
                      <a:pt x="541" y="364"/>
                    </a:lnTo>
                    <a:lnTo>
                      <a:pt x="564" y="362"/>
                    </a:lnTo>
                    <a:lnTo>
                      <a:pt x="587" y="358"/>
                    </a:lnTo>
                    <a:lnTo>
                      <a:pt x="609" y="355"/>
                    </a:lnTo>
                    <a:lnTo>
                      <a:pt x="630" y="351"/>
                    </a:lnTo>
                    <a:lnTo>
                      <a:pt x="651" y="347"/>
                    </a:lnTo>
                    <a:lnTo>
                      <a:pt x="672" y="342"/>
                    </a:lnTo>
                    <a:lnTo>
                      <a:pt x="691" y="336"/>
                    </a:lnTo>
                    <a:lnTo>
                      <a:pt x="710" y="331"/>
                    </a:lnTo>
                    <a:lnTo>
                      <a:pt x="728" y="325"/>
                    </a:lnTo>
                    <a:lnTo>
                      <a:pt x="746" y="318"/>
                    </a:lnTo>
                    <a:lnTo>
                      <a:pt x="762" y="311"/>
                    </a:lnTo>
                    <a:lnTo>
                      <a:pt x="778" y="304"/>
                    </a:lnTo>
                    <a:lnTo>
                      <a:pt x="802" y="291"/>
                    </a:lnTo>
                    <a:lnTo>
                      <a:pt x="823" y="279"/>
                    </a:lnTo>
                    <a:lnTo>
                      <a:pt x="841" y="264"/>
                    </a:lnTo>
                    <a:lnTo>
                      <a:pt x="856" y="249"/>
                    </a:lnTo>
                    <a:lnTo>
                      <a:pt x="869" y="234"/>
                    </a:lnTo>
                    <a:lnTo>
                      <a:pt x="878" y="218"/>
                    </a:lnTo>
                    <a:lnTo>
                      <a:pt x="883" y="202"/>
                    </a:lnTo>
                    <a:lnTo>
                      <a:pt x="885" y="184"/>
                    </a:lnTo>
                    <a:lnTo>
                      <a:pt x="883" y="166"/>
                    </a:lnTo>
                    <a:lnTo>
                      <a:pt x="876" y="147"/>
                    </a:lnTo>
                    <a:lnTo>
                      <a:pt x="865" y="129"/>
                    </a:lnTo>
                    <a:lnTo>
                      <a:pt x="850" y="112"/>
                    </a:lnTo>
                    <a:lnTo>
                      <a:pt x="832" y="96"/>
                    </a:lnTo>
                    <a:lnTo>
                      <a:pt x="809" y="81"/>
                    </a:lnTo>
                    <a:lnTo>
                      <a:pt x="784" y="67"/>
                    </a:lnTo>
                    <a:lnTo>
                      <a:pt x="756" y="54"/>
                    </a:lnTo>
                    <a:lnTo>
                      <a:pt x="724" y="41"/>
                    </a:lnTo>
                    <a:lnTo>
                      <a:pt x="690" y="31"/>
                    </a:lnTo>
                    <a:lnTo>
                      <a:pt x="653" y="22"/>
                    </a:lnTo>
                    <a:lnTo>
                      <a:pt x="614" y="14"/>
                    </a:lnTo>
                    <a:lnTo>
                      <a:pt x="574" y="8"/>
                    </a:lnTo>
                    <a:lnTo>
                      <a:pt x="531" y="3"/>
                    </a:lnTo>
                    <a:lnTo>
                      <a:pt x="488" y="1"/>
                    </a:lnTo>
                    <a:lnTo>
                      <a:pt x="443" y="0"/>
                    </a:lnTo>
                    <a:lnTo>
                      <a:pt x="398" y="1"/>
                    </a:lnTo>
                    <a:lnTo>
                      <a:pt x="354" y="3"/>
                    </a:lnTo>
                    <a:lnTo>
                      <a:pt x="311" y="8"/>
                    </a:lnTo>
                    <a:lnTo>
                      <a:pt x="271" y="14"/>
                    </a:lnTo>
                    <a:lnTo>
                      <a:pt x="232" y="22"/>
                    </a:lnTo>
                    <a:lnTo>
                      <a:pt x="195" y="31"/>
                    </a:lnTo>
                    <a:lnTo>
                      <a:pt x="162" y="41"/>
                    </a:lnTo>
                    <a:lnTo>
                      <a:pt x="131" y="54"/>
                    </a:lnTo>
                    <a:lnTo>
                      <a:pt x="102" y="67"/>
                    </a:lnTo>
                    <a:lnTo>
                      <a:pt x="76" y="81"/>
                    </a:lnTo>
                    <a:lnTo>
                      <a:pt x="53" y="96"/>
                    </a:lnTo>
                    <a:lnTo>
                      <a:pt x="35" y="112"/>
                    </a:lnTo>
                    <a:lnTo>
                      <a:pt x="20" y="129"/>
                    </a:lnTo>
                    <a:lnTo>
                      <a:pt x="10" y="147"/>
                    </a:lnTo>
                    <a:lnTo>
                      <a:pt x="3" y="166"/>
                    </a:lnTo>
                    <a:lnTo>
                      <a:pt x="0" y="184"/>
                    </a:lnTo>
                    <a:lnTo>
                      <a:pt x="3" y="202"/>
                    </a:lnTo>
                    <a:lnTo>
                      <a:pt x="10" y="220"/>
                    </a:lnTo>
                    <a:lnTo>
                      <a:pt x="20" y="237"/>
                    </a:lnTo>
                    <a:lnTo>
                      <a:pt x="35" y="253"/>
                    </a:lnTo>
                    <a:lnTo>
                      <a:pt x="53" y="270"/>
                    </a:lnTo>
                    <a:lnTo>
                      <a:pt x="76" y="284"/>
                    </a:lnTo>
                    <a:lnTo>
                      <a:pt x="102" y="299"/>
                    </a:lnTo>
                    <a:lnTo>
                      <a:pt x="131" y="312"/>
                    </a:lnTo>
                    <a:lnTo>
                      <a:pt x="162" y="325"/>
                    </a:lnTo>
                    <a:lnTo>
                      <a:pt x="195" y="335"/>
                    </a:lnTo>
                    <a:lnTo>
                      <a:pt x="232" y="346"/>
                    </a:lnTo>
                    <a:lnTo>
                      <a:pt x="271" y="354"/>
                    </a:lnTo>
                    <a:lnTo>
                      <a:pt x="311" y="359"/>
                    </a:lnTo>
                    <a:lnTo>
                      <a:pt x="354" y="365"/>
                    </a:lnTo>
                    <a:lnTo>
                      <a:pt x="398" y="367"/>
                    </a:lnTo>
                    <a:lnTo>
                      <a:pt x="443" y="369"/>
                    </a:lnTo>
                    <a:close/>
                  </a:path>
                </a:pathLst>
              </a:custGeom>
              <a:solidFill>
                <a:srgbClr val="BFFFF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4779" y="1820"/>
                <a:ext cx="719" cy="1141"/>
              </a:xfrm>
              <a:custGeom>
                <a:pathLst>
                  <a:path extrusionOk="0" h="2284" w="1439">
                    <a:moveTo>
                      <a:pt x="1377" y="1334"/>
                    </a:moveTo>
                    <a:lnTo>
                      <a:pt x="1363" y="1393"/>
                    </a:lnTo>
                    <a:lnTo>
                      <a:pt x="1351" y="1454"/>
                    </a:lnTo>
                    <a:lnTo>
                      <a:pt x="1340" y="1515"/>
                    </a:lnTo>
                    <a:lnTo>
                      <a:pt x="1329" y="1576"/>
                    </a:lnTo>
                    <a:lnTo>
                      <a:pt x="1319" y="1637"/>
                    </a:lnTo>
                    <a:lnTo>
                      <a:pt x="1309" y="1699"/>
                    </a:lnTo>
                    <a:lnTo>
                      <a:pt x="1297" y="1760"/>
                    </a:lnTo>
                    <a:lnTo>
                      <a:pt x="1285" y="1821"/>
                    </a:lnTo>
                    <a:lnTo>
                      <a:pt x="1278" y="1828"/>
                    </a:lnTo>
                    <a:lnTo>
                      <a:pt x="1273" y="1836"/>
                    </a:lnTo>
                    <a:lnTo>
                      <a:pt x="1271" y="1845"/>
                    </a:lnTo>
                    <a:lnTo>
                      <a:pt x="1268" y="1854"/>
                    </a:lnTo>
                    <a:lnTo>
                      <a:pt x="1259" y="1874"/>
                    </a:lnTo>
                    <a:lnTo>
                      <a:pt x="1253" y="1895"/>
                    </a:lnTo>
                    <a:lnTo>
                      <a:pt x="1249" y="1917"/>
                    </a:lnTo>
                    <a:lnTo>
                      <a:pt x="1242" y="1937"/>
                    </a:lnTo>
                    <a:lnTo>
                      <a:pt x="1223" y="1956"/>
                    </a:lnTo>
                    <a:lnTo>
                      <a:pt x="1205" y="1974"/>
                    </a:lnTo>
                    <a:lnTo>
                      <a:pt x="1187" y="1994"/>
                    </a:lnTo>
                    <a:lnTo>
                      <a:pt x="1168" y="2012"/>
                    </a:lnTo>
                    <a:lnTo>
                      <a:pt x="1150" y="2031"/>
                    </a:lnTo>
                    <a:lnTo>
                      <a:pt x="1131" y="2049"/>
                    </a:lnTo>
                    <a:lnTo>
                      <a:pt x="1112" y="2067"/>
                    </a:lnTo>
                    <a:lnTo>
                      <a:pt x="1093" y="2086"/>
                    </a:lnTo>
                    <a:lnTo>
                      <a:pt x="1074" y="2103"/>
                    </a:lnTo>
                    <a:lnTo>
                      <a:pt x="1054" y="2122"/>
                    </a:lnTo>
                    <a:lnTo>
                      <a:pt x="1036" y="2140"/>
                    </a:lnTo>
                    <a:lnTo>
                      <a:pt x="1016" y="2158"/>
                    </a:lnTo>
                    <a:lnTo>
                      <a:pt x="998" y="2177"/>
                    </a:lnTo>
                    <a:lnTo>
                      <a:pt x="979" y="2194"/>
                    </a:lnTo>
                    <a:lnTo>
                      <a:pt x="960" y="2213"/>
                    </a:lnTo>
                    <a:lnTo>
                      <a:pt x="941" y="2231"/>
                    </a:lnTo>
                    <a:lnTo>
                      <a:pt x="938" y="2234"/>
                    </a:lnTo>
                    <a:lnTo>
                      <a:pt x="936" y="2237"/>
                    </a:lnTo>
                    <a:lnTo>
                      <a:pt x="933" y="2241"/>
                    </a:lnTo>
                    <a:lnTo>
                      <a:pt x="933" y="2246"/>
                    </a:lnTo>
                    <a:lnTo>
                      <a:pt x="921" y="2256"/>
                    </a:lnTo>
                    <a:lnTo>
                      <a:pt x="908" y="2264"/>
                    </a:lnTo>
                    <a:lnTo>
                      <a:pt x="895" y="2270"/>
                    </a:lnTo>
                    <a:lnTo>
                      <a:pt x="881" y="2276"/>
                    </a:lnTo>
                    <a:lnTo>
                      <a:pt x="868" y="2279"/>
                    </a:lnTo>
                    <a:lnTo>
                      <a:pt x="853" y="2282"/>
                    </a:lnTo>
                    <a:lnTo>
                      <a:pt x="839" y="2284"/>
                    </a:lnTo>
                    <a:lnTo>
                      <a:pt x="824" y="2284"/>
                    </a:lnTo>
                    <a:lnTo>
                      <a:pt x="811" y="2284"/>
                    </a:lnTo>
                    <a:lnTo>
                      <a:pt x="800" y="2283"/>
                    </a:lnTo>
                    <a:lnTo>
                      <a:pt x="787" y="2281"/>
                    </a:lnTo>
                    <a:lnTo>
                      <a:pt x="774" y="2278"/>
                    </a:lnTo>
                    <a:lnTo>
                      <a:pt x="763" y="2276"/>
                    </a:lnTo>
                    <a:lnTo>
                      <a:pt x="750" y="2272"/>
                    </a:lnTo>
                    <a:lnTo>
                      <a:pt x="737" y="2269"/>
                    </a:lnTo>
                    <a:lnTo>
                      <a:pt x="725" y="2266"/>
                    </a:lnTo>
                    <a:lnTo>
                      <a:pt x="713" y="2262"/>
                    </a:lnTo>
                    <a:lnTo>
                      <a:pt x="701" y="2258"/>
                    </a:lnTo>
                    <a:lnTo>
                      <a:pt x="689" y="2254"/>
                    </a:lnTo>
                    <a:lnTo>
                      <a:pt x="677" y="2249"/>
                    </a:lnTo>
                    <a:lnTo>
                      <a:pt x="666" y="2245"/>
                    </a:lnTo>
                    <a:lnTo>
                      <a:pt x="654" y="2241"/>
                    </a:lnTo>
                    <a:lnTo>
                      <a:pt x="643" y="2237"/>
                    </a:lnTo>
                    <a:lnTo>
                      <a:pt x="633" y="2233"/>
                    </a:lnTo>
                    <a:lnTo>
                      <a:pt x="607" y="2224"/>
                    </a:lnTo>
                    <a:lnTo>
                      <a:pt x="581" y="2216"/>
                    </a:lnTo>
                    <a:lnTo>
                      <a:pt x="555" y="2206"/>
                    </a:lnTo>
                    <a:lnTo>
                      <a:pt x="530" y="2196"/>
                    </a:lnTo>
                    <a:lnTo>
                      <a:pt x="506" y="2186"/>
                    </a:lnTo>
                    <a:lnTo>
                      <a:pt x="481" y="2176"/>
                    </a:lnTo>
                    <a:lnTo>
                      <a:pt x="455" y="2165"/>
                    </a:lnTo>
                    <a:lnTo>
                      <a:pt x="431" y="2154"/>
                    </a:lnTo>
                    <a:lnTo>
                      <a:pt x="406" y="2143"/>
                    </a:lnTo>
                    <a:lnTo>
                      <a:pt x="381" y="2132"/>
                    </a:lnTo>
                    <a:lnTo>
                      <a:pt x="357" y="2122"/>
                    </a:lnTo>
                    <a:lnTo>
                      <a:pt x="332" y="2110"/>
                    </a:lnTo>
                    <a:lnTo>
                      <a:pt x="308" y="2099"/>
                    </a:lnTo>
                    <a:lnTo>
                      <a:pt x="284" y="2087"/>
                    </a:lnTo>
                    <a:lnTo>
                      <a:pt x="258" y="2077"/>
                    </a:lnTo>
                    <a:lnTo>
                      <a:pt x="234" y="2065"/>
                    </a:lnTo>
                    <a:lnTo>
                      <a:pt x="235" y="2056"/>
                    </a:lnTo>
                    <a:lnTo>
                      <a:pt x="234" y="2047"/>
                    </a:lnTo>
                    <a:lnTo>
                      <a:pt x="231" y="2038"/>
                    </a:lnTo>
                    <a:lnTo>
                      <a:pt x="226" y="2028"/>
                    </a:lnTo>
                    <a:lnTo>
                      <a:pt x="221" y="2020"/>
                    </a:lnTo>
                    <a:lnTo>
                      <a:pt x="216" y="2012"/>
                    </a:lnTo>
                    <a:lnTo>
                      <a:pt x="210" y="2003"/>
                    </a:lnTo>
                    <a:lnTo>
                      <a:pt x="204" y="1995"/>
                    </a:lnTo>
                    <a:lnTo>
                      <a:pt x="187" y="1934"/>
                    </a:lnTo>
                    <a:lnTo>
                      <a:pt x="172" y="1872"/>
                    </a:lnTo>
                    <a:lnTo>
                      <a:pt x="158" y="1808"/>
                    </a:lnTo>
                    <a:lnTo>
                      <a:pt x="145" y="1745"/>
                    </a:lnTo>
                    <a:lnTo>
                      <a:pt x="133" y="1683"/>
                    </a:lnTo>
                    <a:lnTo>
                      <a:pt x="119" y="1619"/>
                    </a:lnTo>
                    <a:lnTo>
                      <a:pt x="104" y="1557"/>
                    </a:lnTo>
                    <a:lnTo>
                      <a:pt x="87" y="1496"/>
                    </a:lnTo>
                    <a:lnTo>
                      <a:pt x="77" y="1492"/>
                    </a:lnTo>
                    <a:lnTo>
                      <a:pt x="68" y="1486"/>
                    </a:lnTo>
                    <a:lnTo>
                      <a:pt x="59" y="1480"/>
                    </a:lnTo>
                    <a:lnTo>
                      <a:pt x="51" y="1474"/>
                    </a:lnTo>
                    <a:lnTo>
                      <a:pt x="42" y="1469"/>
                    </a:lnTo>
                    <a:lnTo>
                      <a:pt x="32" y="1463"/>
                    </a:lnTo>
                    <a:lnTo>
                      <a:pt x="23" y="1458"/>
                    </a:lnTo>
                    <a:lnTo>
                      <a:pt x="14" y="1454"/>
                    </a:lnTo>
                    <a:lnTo>
                      <a:pt x="11" y="1428"/>
                    </a:lnTo>
                    <a:lnTo>
                      <a:pt x="17" y="1409"/>
                    </a:lnTo>
                    <a:lnTo>
                      <a:pt x="30" y="1393"/>
                    </a:lnTo>
                    <a:lnTo>
                      <a:pt x="50" y="1380"/>
                    </a:lnTo>
                    <a:lnTo>
                      <a:pt x="70" y="1368"/>
                    </a:lnTo>
                    <a:lnTo>
                      <a:pt x="92" y="1357"/>
                    </a:lnTo>
                    <a:lnTo>
                      <a:pt x="113" y="1344"/>
                    </a:lnTo>
                    <a:lnTo>
                      <a:pt x="129" y="1329"/>
                    </a:lnTo>
                    <a:lnTo>
                      <a:pt x="152" y="1315"/>
                    </a:lnTo>
                    <a:lnTo>
                      <a:pt x="175" y="1303"/>
                    </a:lnTo>
                    <a:lnTo>
                      <a:pt x="197" y="1289"/>
                    </a:lnTo>
                    <a:lnTo>
                      <a:pt x="220" y="1276"/>
                    </a:lnTo>
                    <a:lnTo>
                      <a:pt x="243" y="1262"/>
                    </a:lnTo>
                    <a:lnTo>
                      <a:pt x="265" y="1247"/>
                    </a:lnTo>
                    <a:lnTo>
                      <a:pt x="286" y="1232"/>
                    </a:lnTo>
                    <a:lnTo>
                      <a:pt x="307" y="1216"/>
                    </a:lnTo>
                    <a:lnTo>
                      <a:pt x="311" y="1204"/>
                    </a:lnTo>
                    <a:lnTo>
                      <a:pt x="317" y="1190"/>
                    </a:lnTo>
                    <a:lnTo>
                      <a:pt x="324" y="1177"/>
                    </a:lnTo>
                    <a:lnTo>
                      <a:pt x="332" y="1164"/>
                    </a:lnTo>
                    <a:lnTo>
                      <a:pt x="340" y="1153"/>
                    </a:lnTo>
                    <a:lnTo>
                      <a:pt x="352" y="1143"/>
                    </a:lnTo>
                    <a:lnTo>
                      <a:pt x="363" y="1135"/>
                    </a:lnTo>
                    <a:lnTo>
                      <a:pt x="377" y="1129"/>
                    </a:lnTo>
                    <a:lnTo>
                      <a:pt x="385" y="1128"/>
                    </a:lnTo>
                    <a:lnTo>
                      <a:pt x="395" y="1128"/>
                    </a:lnTo>
                    <a:lnTo>
                      <a:pt x="405" y="1128"/>
                    </a:lnTo>
                    <a:lnTo>
                      <a:pt x="415" y="1130"/>
                    </a:lnTo>
                    <a:lnTo>
                      <a:pt x="425" y="1132"/>
                    </a:lnTo>
                    <a:lnTo>
                      <a:pt x="436" y="1137"/>
                    </a:lnTo>
                    <a:lnTo>
                      <a:pt x="445" y="1143"/>
                    </a:lnTo>
                    <a:lnTo>
                      <a:pt x="453" y="1149"/>
                    </a:lnTo>
                    <a:lnTo>
                      <a:pt x="460" y="1152"/>
                    </a:lnTo>
                    <a:lnTo>
                      <a:pt x="468" y="1154"/>
                    </a:lnTo>
                    <a:lnTo>
                      <a:pt x="475" y="1159"/>
                    </a:lnTo>
                    <a:lnTo>
                      <a:pt x="479" y="1166"/>
                    </a:lnTo>
                    <a:lnTo>
                      <a:pt x="484" y="1151"/>
                    </a:lnTo>
                    <a:lnTo>
                      <a:pt x="489" y="1135"/>
                    </a:lnTo>
                    <a:lnTo>
                      <a:pt x="493" y="1120"/>
                    </a:lnTo>
                    <a:lnTo>
                      <a:pt x="502" y="1107"/>
                    </a:lnTo>
                    <a:lnTo>
                      <a:pt x="492" y="1072"/>
                    </a:lnTo>
                    <a:lnTo>
                      <a:pt x="482" y="1038"/>
                    </a:lnTo>
                    <a:lnTo>
                      <a:pt x="472" y="1003"/>
                    </a:lnTo>
                    <a:lnTo>
                      <a:pt x="462" y="969"/>
                    </a:lnTo>
                    <a:lnTo>
                      <a:pt x="452" y="934"/>
                    </a:lnTo>
                    <a:lnTo>
                      <a:pt x="440" y="901"/>
                    </a:lnTo>
                    <a:lnTo>
                      <a:pt x="430" y="866"/>
                    </a:lnTo>
                    <a:lnTo>
                      <a:pt x="417" y="833"/>
                    </a:lnTo>
                    <a:lnTo>
                      <a:pt x="403" y="835"/>
                    </a:lnTo>
                    <a:lnTo>
                      <a:pt x="388" y="839"/>
                    </a:lnTo>
                    <a:lnTo>
                      <a:pt x="375" y="841"/>
                    </a:lnTo>
                    <a:lnTo>
                      <a:pt x="361" y="844"/>
                    </a:lnTo>
                    <a:lnTo>
                      <a:pt x="347" y="848"/>
                    </a:lnTo>
                    <a:lnTo>
                      <a:pt x="333" y="851"/>
                    </a:lnTo>
                    <a:lnTo>
                      <a:pt x="319" y="855"/>
                    </a:lnTo>
                    <a:lnTo>
                      <a:pt x="305" y="858"/>
                    </a:lnTo>
                    <a:lnTo>
                      <a:pt x="292" y="863"/>
                    </a:lnTo>
                    <a:lnTo>
                      <a:pt x="278" y="866"/>
                    </a:lnTo>
                    <a:lnTo>
                      <a:pt x="264" y="870"/>
                    </a:lnTo>
                    <a:lnTo>
                      <a:pt x="251" y="874"/>
                    </a:lnTo>
                    <a:lnTo>
                      <a:pt x="237" y="878"/>
                    </a:lnTo>
                    <a:lnTo>
                      <a:pt x="224" y="882"/>
                    </a:lnTo>
                    <a:lnTo>
                      <a:pt x="211" y="886"/>
                    </a:lnTo>
                    <a:lnTo>
                      <a:pt x="197" y="890"/>
                    </a:lnTo>
                    <a:lnTo>
                      <a:pt x="181" y="878"/>
                    </a:lnTo>
                    <a:lnTo>
                      <a:pt x="176" y="858"/>
                    </a:lnTo>
                    <a:lnTo>
                      <a:pt x="173" y="837"/>
                    </a:lnTo>
                    <a:lnTo>
                      <a:pt x="165" y="819"/>
                    </a:lnTo>
                    <a:lnTo>
                      <a:pt x="161" y="803"/>
                    </a:lnTo>
                    <a:lnTo>
                      <a:pt x="158" y="787"/>
                    </a:lnTo>
                    <a:lnTo>
                      <a:pt x="153" y="772"/>
                    </a:lnTo>
                    <a:lnTo>
                      <a:pt x="148" y="757"/>
                    </a:lnTo>
                    <a:lnTo>
                      <a:pt x="142" y="742"/>
                    </a:lnTo>
                    <a:lnTo>
                      <a:pt x="136" y="727"/>
                    </a:lnTo>
                    <a:lnTo>
                      <a:pt x="132" y="712"/>
                    </a:lnTo>
                    <a:lnTo>
                      <a:pt x="128" y="696"/>
                    </a:lnTo>
                    <a:lnTo>
                      <a:pt x="114" y="624"/>
                    </a:lnTo>
                    <a:lnTo>
                      <a:pt x="97" y="555"/>
                    </a:lnTo>
                    <a:lnTo>
                      <a:pt x="79" y="485"/>
                    </a:lnTo>
                    <a:lnTo>
                      <a:pt x="60" y="416"/>
                    </a:lnTo>
                    <a:lnTo>
                      <a:pt x="43" y="346"/>
                    </a:lnTo>
                    <a:lnTo>
                      <a:pt x="29" y="274"/>
                    </a:lnTo>
                    <a:lnTo>
                      <a:pt x="19" y="200"/>
                    </a:lnTo>
                    <a:lnTo>
                      <a:pt x="14" y="126"/>
                    </a:lnTo>
                    <a:lnTo>
                      <a:pt x="9" y="116"/>
                    </a:lnTo>
                    <a:lnTo>
                      <a:pt x="4" y="106"/>
                    </a:lnTo>
                    <a:lnTo>
                      <a:pt x="0" y="97"/>
                    </a:lnTo>
                    <a:lnTo>
                      <a:pt x="3" y="86"/>
                    </a:lnTo>
                    <a:lnTo>
                      <a:pt x="17" y="85"/>
                    </a:lnTo>
                    <a:lnTo>
                      <a:pt x="34" y="83"/>
                    </a:lnTo>
                    <a:lnTo>
                      <a:pt x="49" y="82"/>
                    </a:lnTo>
                    <a:lnTo>
                      <a:pt x="65" y="79"/>
                    </a:lnTo>
                    <a:lnTo>
                      <a:pt x="81" y="77"/>
                    </a:lnTo>
                    <a:lnTo>
                      <a:pt x="97" y="76"/>
                    </a:lnTo>
                    <a:lnTo>
                      <a:pt x="113" y="75"/>
                    </a:lnTo>
                    <a:lnTo>
                      <a:pt x="129" y="75"/>
                    </a:lnTo>
                    <a:lnTo>
                      <a:pt x="403" y="29"/>
                    </a:lnTo>
                    <a:lnTo>
                      <a:pt x="767" y="1"/>
                    </a:lnTo>
                    <a:lnTo>
                      <a:pt x="833" y="0"/>
                    </a:lnTo>
                    <a:lnTo>
                      <a:pt x="846" y="18"/>
                    </a:lnTo>
                    <a:lnTo>
                      <a:pt x="851" y="40"/>
                    </a:lnTo>
                    <a:lnTo>
                      <a:pt x="855" y="66"/>
                    </a:lnTo>
                    <a:lnTo>
                      <a:pt x="862" y="89"/>
                    </a:lnTo>
                    <a:lnTo>
                      <a:pt x="891" y="220"/>
                    </a:lnTo>
                    <a:lnTo>
                      <a:pt x="944" y="575"/>
                    </a:lnTo>
                    <a:lnTo>
                      <a:pt x="949" y="605"/>
                    </a:lnTo>
                    <a:lnTo>
                      <a:pt x="954" y="635"/>
                    </a:lnTo>
                    <a:lnTo>
                      <a:pt x="956" y="666"/>
                    </a:lnTo>
                    <a:lnTo>
                      <a:pt x="959" y="696"/>
                    </a:lnTo>
                    <a:lnTo>
                      <a:pt x="941" y="699"/>
                    </a:lnTo>
                    <a:lnTo>
                      <a:pt x="924" y="703"/>
                    </a:lnTo>
                    <a:lnTo>
                      <a:pt x="907" y="706"/>
                    </a:lnTo>
                    <a:lnTo>
                      <a:pt x="891" y="710"/>
                    </a:lnTo>
                    <a:lnTo>
                      <a:pt x="873" y="714"/>
                    </a:lnTo>
                    <a:lnTo>
                      <a:pt x="856" y="718"/>
                    </a:lnTo>
                    <a:lnTo>
                      <a:pt x="839" y="721"/>
                    </a:lnTo>
                    <a:lnTo>
                      <a:pt x="823" y="726"/>
                    </a:lnTo>
                    <a:lnTo>
                      <a:pt x="805" y="729"/>
                    </a:lnTo>
                    <a:lnTo>
                      <a:pt x="789" y="734"/>
                    </a:lnTo>
                    <a:lnTo>
                      <a:pt x="772" y="738"/>
                    </a:lnTo>
                    <a:lnTo>
                      <a:pt x="755" y="742"/>
                    </a:lnTo>
                    <a:lnTo>
                      <a:pt x="739" y="746"/>
                    </a:lnTo>
                    <a:lnTo>
                      <a:pt x="721" y="750"/>
                    </a:lnTo>
                    <a:lnTo>
                      <a:pt x="705" y="754"/>
                    </a:lnTo>
                    <a:lnTo>
                      <a:pt x="688" y="758"/>
                    </a:lnTo>
                    <a:lnTo>
                      <a:pt x="687" y="761"/>
                    </a:lnTo>
                    <a:lnTo>
                      <a:pt x="683" y="764"/>
                    </a:lnTo>
                    <a:lnTo>
                      <a:pt x="680" y="765"/>
                    </a:lnTo>
                    <a:lnTo>
                      <a:pt x="675" y="765"/>
                    </a:lnTo>
                    <a:lnTo>
                      <a:pt x="675" y="776"/>
                    </a:lnTo>
                    <a:lnTo>
                      <a:pt x="681" y="786"/>
                    </a:lnTo>
                    <a:lnTo>
                      <a:pt x="688" y="796"/>
                    </a:lnTo>
                    <a:lnTo>
                      <a:pt x="687" y="809"/>
                    </a:lnTo>
                    <a:lnTo>
                      <a:pt x="691" y="825"/>
                    </a:lnTo>
                    <a:lnTo>
                      <a:pt x="696" y="842"/>
                    </a:lnTo>
                    <a:lnTo>
                      <a:pt x="701" y="859"/>
                    </a:lnTo>
                    <a:lnTo>
                      <a:pt x="706" y="877"/>
                    </a:lnTo>
                    <a:lnTo>
                      <a:pt x="712" y="895"/>
                    </a:lnTo>
                    <a:lnTo>
                      <a:pt x="718" y="912"/>
                    </a:lnTo>
                    <a:lnTo>
                      <a:pt x="724" y="929"/>
                    </a:lnTo>
                    <a:lnTo>
                      <a:pt x="730" y="946"/>
                    </a:lnTo>
                    <a:lnTo>
                      <a:pt x="739" y="938"/>
                    </a:lnTo>
                    <a:lnTo>
                      <a:pt x="749" y="931"/>
                    </a:lnTo>
                    <a:lnTo>
                      <a:pt x="758" y="924"/>
                    </a:lnTo>
                    <a:lnTo>
                      <a:pt x="768" y="919"/>
                    </a:lnTo>
                    <a:lnTo>
                      <a:pt x="780" y="916"/>
                    </a:lnTo>
                    <a:lnTo>
                      <a:pt x="792" y="915"/>
                    </a:lnTo>
                    <a:lnTo>
                      <a:pt x="803" y="916"/>
                    </a:lnTo>
                    <a:lnTo>
                      <a:pt x="816" y="919"/>
                    </a:lnTo>
                    <a:lnTo>
                      <a:pt x="827" y="923"/>
                    </a:lnTo>
                    <a:lnTo>
                      <a:pt x="836" y="928"/>
                    </a:lnTo>
                    <a:lnTo>
                      <a:pt x="846" y="935"/>
                    </a:lnTo>
                    <a:lnTo>
                      <a:pt x="854" y="943"/>
                    </a:lnTo>
                    <a:lnTo>
                      <a:pt x="861" y="953"/>
                    </a:lnTo>
                    <a:lnTo>
                      <a:pt x="866" y="963"/>
                    </a:lnTo>
                    <a:lnTo>
                      <a:pt x="872" y="972"/>
                    </a:lnTo>
                    <a:lnTo>
                      <a:pt x="878" y="982"/>
                    </a:lnTo>
                    <a:lnTo>
                      <a:pt x="880" y="995"/>
                    </a:lnTo>
                    <a:lnTo>
                      <a:pt x="883" y="1007"/>
                    </a:lnTo>
                    <a:lnTo>
                      <a:pt x="884" y="1019"/>
                    </a:lnTo>
                    <a:lnTo>
                      <a:pt x="881" y="1032"/>
                    </a:lnTo>
                    <a:lnTo>
                      <a:pt x="896" y="1032"/>
                    </a:lnTo>
                    <a:lnTo>
                      <a:pt x="909" y="1034"/>
                    </a:lnTo>
                    <a:lnTo>
                      <a:pt x="923" y="1039"/>
                    </a:lnTo>
                    <a:lnTo>
                      <a:pt x="934" y="1046"/>
                    </a:lnTo>
                    <a:lnTo>
                      <a:pt x="946" y="1055"/>
                    </a:lnTo>
                    <a:lnTo>
                      <a:pt x="956" y="1065"/>
                    </a:lnTo>
                    <a:lnTo>
                      <a:pt x="965" y="1077"/>
                    </a:lnTo>
                    <a:lnTo>
                      <a:pt x="974" y="1090"/>
                    </a:lnTo>
                    <a:lnTo>
                      <a:pt x="977" y="1108"/>
                    </a:lnTo>
                    <a:lnTo>
                      <a:pt x="978" y="1126"/>
                    </a:lnTo>
                    <a:lnTo>
                      <a:pt x="977" y="1146"/>
                    </a:lnTo>
                    <a:lnTo>
                      <a:pt x="971" y="1164"/>
                    </a:lnTo>
                    <a:lnTo>
                      <a:pt x="976" y="1166"/>
                    </a:lnTo>
                    <a:lnTo>
                      <a:pt x="980" y="1169"/>
                    </a:lnTo>
                    <a:lnTo>
                      <a:pt x="984" y="1169"/>
                    </a:lnTo>
                    <a:lnTo>
                      <a:pt x="988" y="1164"/>
                    </a:lnTo>
                    <a:lnTo>
                      <a:pt x="992" y="1152"/>
                    </a:lnTo>
                    <a:lnTo>
                      <a:pt x="999" y="1141"/>
                    </a:lnTo>
                    <a:lnTo>
                      <a:pt x="1007" y="1132"/>
                    </a:lnTo>
                    <a:lnTo>
                      <a:pt x="1016" y="1124"/>
                    </a:lnTo>
                    <a:lnTo>
                      <a:pt x="1028" y="1117"/>
                    </a:lnTo>
                    <a:lnTo>
                      <a:pt x="1039" y="1111"/>
                    </a:lnTo>
                    <a:lnTo>
                      <a:pt x="1051" y="1107"/>
                    </a:lnTo>
                    <a:lnTo>
                      <a:pt x="1063" y="1105"/>
                    </a:lnTo>
                    <a:lnTo>
                      <a:pt x="1074" y="1105"/>
                    </a:lnTo>
                    <a:lnTo>
                      <a:pt x="1084" y="1107"/>
                    </a:lnTo>
                    <a:lnTo>
                      <a:pt x="1093" y="1109"/>
                    </a:lnTo>
                    <a:lnTo>
                      <a:pt x="1103" y="1114"/>
                    </a:lnTo>
                    <a:lnTo>
                      <a:pt x="1111" y="1120"/>
                    </a:lnTo>
                    <a:lnTo>
                      <a:pt x="1119" y="1125"/>
                    </a:lnTo>
                    <a:lnTo>
                      <a:pt x="1126" y="1133"/>
                    </a:lnTo>
                    <a:lnTo>
                      <a:pt x="1131" y="1141"/>
                    </a:lnTo>
                    <a:lnTo>
                      <a:pt x="1136" y="1160"/>
                    </a:lnTo>
                    <a:lnTo>
                      <a:pt x="1138" y="1178"/>
                    </a:lnTo>
                    <a:lnTo>
                      <a:pt x="1138" y="1198"/>
                    </a:lnTo>
                    <a:lnTo>
                      <a:pt x="1142" y="1216"/>
                    </a:lnTo>
                    <a:lnTo>
                      <a:pt x="1147" y="1208"/>
                    </a:lnTo>
                    <a:lnTo>
                      <a:pt x="1152" y="1200"/>
                    </a:lnTo>
                    <a:lnTo>
                      <a:pt x="1159" y="1192"/>
                    </a:lnTo>
                    <a:lnTo>
                      <a:pt x="1165" y="1184"/>
                    </a:lnTo>
                    <a:lnTo>
                      <a:pt x="1173" y="1176"/>
                    </a:lnTo>
                    <a:lnTo>
                      <a:pt x="1180" y="1169"/>
                    </a:lnTo>
                    <a:lnTo>
                      <a:pt x="1189" y="1164"/>
                    </a:lnTo>
                    <a:lnTo>
                      <a:pt x="1198" y="1160"/>
                    </a:lnTo>
                    <a:lnTo>
                      <a:pt x="1212" y="1158"/>
                    </a:lnTo>
                    <a:lnTo>
                      <a:pt x="1226" y="1156"/>
                    </a:lnTo>
                    <a:lnTo>
                      <a:pt x="1240" y="1158"/>
                    </a:lnTo>
                    <a:lnTo>
                      <a:pt x="1252" y="1160"/>
                    </a:lnTo>
                    <a:lnTo>
                      <a:pt x="1265" y="1164"/>
                    </a:lnTo>
                    <a:lnTo>
                      <a:pt x="1276" y="1171"/>
                    </a:lnTo>
                    <a:lnTo>
                      <a:pt x="1288" y="1179"/>
                    </a:lnTo>
                    <a:lnTo>
                      <a:pt x="1297" y="1190"/>
                    </a:lnTo>
                    <a:lnTo>
                      <a:pt x="1316" y="1196"/>
                    </a:lnTo>
                    <a:lnTo>
                      <a:pt x="1336" y="1198"/>
                    </a:lnTo>
                    <a:lnTo>
                      <a:pt x="1356" y="1200"/>
                    </a:lnTo>
                    <a:lnTo>
                      <a:pt x="1377" y="1202"/>
                    </a:lnTo>
                    <a:lnTo>
                      <a:pt x="1396" y="1207"/>
                    </a:lnTo>
                    <a:lnTo>
                      <a:pt x="1414" y="1215"/>
                    </a:lnTo>
                    <a:lnTo>
                      <a:pt x="1427" y="1227"/>
                    </a:lnTo>
                    <a:lnTo>
                      <a:pt x="1439" y="1245"/>
                    </a:lnTo>
                    <a:lnTo>
                      <a:pt x="1437" y="1259"/>
                    </a:lnTo>
                    <a:lnTo>
                      <a:pt x="1432" y="1272"/>
                    </a:lnTo>
                    <a:lnTo>
                      <a:pt x="1426" y="1284"/>
                    </a:lnTo>
                    <a:lnTo>
                      <a:pt x="1417" y="1295"/>
                    </a:lnTo>
                    <a:lnTo>
                      <a:pt x="1408" y="1305"/>
                    </a:lnTo>
                    <a:lnTo>
                      <a:pt x="1397" y="1314"/>
                    </a:lnTo>
                    <a:lnTo>
                      <a:pt x="1387" y="1325"/>
                    </a:lnTo>
                    <a:lnTo>
                      <a:pt x="1377" y="13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1" name="Shape 101"/>
              <p:cNvSpPr/>
              <p:nvPr/>
            </p:nvSpPr>
            <p:spPr>
              <a:xfrm>
                <a:off x="4795" y="2428"/>
                <a:ext cx="692" cy="233"/>
              </a:xfrm>
              <a:custGeom>
                <a:pathLst>
                  <a:path extrusionOk="0" h="468" w="1385">
                    <a:moveTo>
                      <a:pt x="1377" y="59"/>
                    </a:moveTo>
                    <a:lnTo>
                      <a:pt x="1349" y="83"/>
                    </a:lnTo>
                    <a:lnTo>
                      <a:pt x="1322" y="106"/>
                    </a:lnTo>
                    <a:lnTo>
                      <a:pt x="1294" y="129"/>
                    </a:lnTo>
                    <a:lnTo>
                      <a:pt x="1264" y="152"/>
                    </a:lnTo>
                    <a:lnTo>
                      <a:pt x="1235" y="175"/>
                    </a:lnTo>
                    <a:lnTo>
                      <a:pt x="1205" y="198"/>
                    </a:lnTo>
                    <a:lnTo>
                      <a:pt x="1175" y="221"/>
                    </a:lnTo>
                    <a:lnTo>
                      <a:pt x="1144" y="244"/>
                    </a:lnTo>
                    <a:lnTo>
                      <a:pt x="1114" y="267"/>
                    </a:lnTo>
                    <a:lnTo>
                      <a:pt x="1083" y="290"/>
                    </a:lnTo>
                    <a:lnTo>
                      <a:pt x="1053" y="313"/>
                    </a:lnTo>
                    <a:lnTo>
                      <a:pt x="1022" y="336"/>
                    </a:lnTo>
                    <a:lnTo>
                      <a:pt x="992" y="359"/>
                    </a:lnTo>
                    <a:lnTo>
                      <a:pt x="962" y="382"/>
                    </a:lnTo>
                    <a:lnTo>
                      <a:pt x="932" y="405"/>
                    </a:lnTo>
                    <a:lnTo>
                      <a:pt x="904" y="430"/>
                    </a:lnTo>
                    <a:lnTo>
                      <a:pt x="892" y="441"/>
                    </a:lnTo>
                    <a:lnTo>
                      <a:pt x="879" y="450"/>
                    </a:lnTo>
                    <a:lnTo>
                      <a:pt x="867" y="457"/>
                    </a:lnTo>
                    <a:lnTo>
                      <a:pt x="853" y="463"/>
                    </a:lnTo>
                    <a:lnTo>
                      <a:pt x="838" y="465"/>
                    </a:lnTo>
                    <a:lnTo>
                      <a:pt x="823" y="468"/>
                    </a:lnTo>
                    <a:lnTo>
                      <a:pt x="808" y="468"/>
                    </a:lnTo>
                    <a:lnTo>
                      <a:pt x="793" y="466"/>
                    </a:lnTo>
                    <a:lnTo>
                      <a:pt x="777" y="464"/>
                    </a:lnTo>
                    <a:lnTo>
                      <a:pt x="761" y="462"/>
                    </a:lnTo>
                    <a:lnTo>
                      <a:pt x="746" y="458"/>
                    </a:lnTo>
                    <a:lnTo>
                      <a:pt x="730" y="455"/>
                    </a:lnTo>
                    <a:lnTo>
                      <a:pt x="715" y="451"/>
                    </a:lnTo>
                    <a:lnTo>
                      <a:pt x="700" y="448"/>
                    </a:lnTo>
                    <a:lnTo>
                      <a:pt x="685" y="445"/>
                    </a:lnTo>
                    <a:lnTo>
                      <a:pt x="671" y="442"/>
                    </a:lnTo>
                    <a:lnTo>
                      <a:pt x="629" y="430"/>
                    </a:lnTo>
                    <a:lnTo>
                      <a:pt x="588" y="417"/>
                    </a:lnTo>
                    <a:lnTo>
                      <a:pt x="546" y="404"/>
                    </a:lnTo>
                    <a:lnTo>
                      <a:pt x="506" y="392"/>
                    </a:lnTo>
                    <a:lnTo>
                      <a:pt x="465" y="378"/>
                    </a:lnTo>
                    <a:lnTo>
                      <a:pt x="423" y="365"/>
                    </a:lnTo>
                    <a:lnTo>
                      <a:pt x="383" y="351"/>
                    </a:lnTo>
                    <a:lnTo>
                      <a:pt x="341" y="337"/>
                    </a:lnTo>
                    <a:lnTo>
                      <a:pt x="301" y="324"/>
                    </a:lnTo>
                    <a:lnTo>
                      <a:pt x="260" y="309"/>
                    </a:lnTo>
                    <a:lnTo>
                      <a:pt x="219" y="295"/>
                    </a:lnTo>
                    <a:lnTo>
                      <a:pt x="179" y="280"/>
                    </a:lnTo>
                    <a:lnTo>
                      <a:pt x="138" y="265"/>
                    </a:lnTo>
                    <a:lnTo>
                      <a:pt x="97" y="250"/>
                    </a:lnTo>
                    <a:lnTo>
                      <a:pt x="57" y="235"/>
                    </a:lnTo>
                    <a:lnTo>
                      <a:pt x="17" y="220"/>
                    </a:lnTo>
                    <a:lnTo>
                      <a:pt x="17" y="217"/>
                    </a:lnTo>
                    <a:lnTo>
                      <a:pt x="14" y="214"/>
                    </a:lnTo>
                    <a:lnTo>
                      <a:pt x="12" y="212"/>
                    </a:lnTo>
                    <a:lnTo>
                      <a:pt x="10" y="210"/>
                    </a:lnTo>
                    <a:lnTo>
                      <a:pt x="7" y="210"/>
                    </a:lnTo>
                    <a:lnTo>
                      <a:pt x="5" y="210"/>
                    </a:lnTo>
                    <a:lnTo>
                      <a:pt x="3" y="208"/>
                    </a:lnTo>
                    <a:lnTo>
                      <a:pt x="0" y="207"/>
                    </a:lnTo>
                    <a:lnTo>
                      <a:pt x="17" y="196"/>
                    </a:lnTo>
                    <a:lnTo>
                      <a:pt x="34" y="184"/>
                    </a:lnTo>
                    <a:lnTo>
                      <a:pt x="50" y="174"/>
                    </a:lnTo>
                    <a:lnTo>
                      <a:pt x="66" y="162"/>
                    </a:lnTo>
                    <a:lnTo>
                      <a:pt x="83" y="152"/>
                    </a:lnTo>
                    <a:lnTo>
                      <a:pt x="101" y="142"/>
                    </a:lnTo>
                    <a:lnTo>
                      <a:pt x="117" y="131"/>
                    </a:lnTo>
                    <a:lnTo>
                      <a:pt x="134" y="121"/>
                    </a:lnTo>
                    <a:lnTo>
                      <a:pt x="150" y="111"/>
                    </a:lnTo>
                    <a:lnTo>
                      <a:pt x="167" y="100"/>
                    </a:lnTo>
                    <a:lnTo>
                      <a:pt x="184" y="90"/>
                    </a:lnTo>
                    <a:lnTo>
                      <a:pt x="201" y="79"/>
                    </a:lnTo>
                    <a:lnTo>
                      <a:pt x="218" y="70"/>
                    </a:lnTo>
                    <a:lnTo>
                      <a:pt x="234" y="59"/>
                    </a:lnTo>
                    <a:lnTo>
                      <a:pt x="252" y="48"/>
                    </a:lnTo>
                    <a:lnTo>
                      <a:pt x="268" y="38"/>
                    </a:lnTo>
                    <a:lnTo>
                      <a:pt x="269" y="48"/>
                    </a:lnTo>
                    <a:lnTo>
                      <a:pt x="271" y="58"/>
                    </a:lnTo>
                    <a:lnTo>
                      <a:pt x="275" y="68"/>
                    </a:lnTo>
                    <a:lnTo>
                      <a:pt x="278" y="77"/>
                    </a:lnTo>
                    <a:lnTo>
                      <a:pt x="255" y="81"/>
                    </a:lnTo>
                    <a:lnTo>
                      <a:pt x="232" y="86"/>
                    </a:lnTo>
                    <a:lnTo>
                      <a:pt x="210" y="97"/>
                    </a:lnTo>
                    <a:lnTo>
                      <a:pt x="189" y="109"/>
                    </a:lnTo>
                    <a:lnTo>
                      <a:pt x="170" y="124"/>
                    </a:lnTo>
                    <a:lnTo>
                      <a:pt x="153" y="141"/>
                    </a:lnTo>
                    <a:lnTo>
                      <a:pt x="138" y="160"/>
                    </a:lnTo>
                    <a:lnTo>
                      <a:pt x="127" y="180"/>
                    </a:lnTo>
                    <a:lnTo>
                      <a:pt x="121" y="177"/>
                    </a:lnTo>
                    <a:lnTo>
                      <a:pt x="116" y="179"/>
                    </a:lnTo>
                    <a:lnTo>
                      <a:pt x="109" y="182"/>
                    </a:lnTo>
                    <a:lnTo>
                      <a:pt x="103" y="185"/>
                    </a:lnTo>
                    <a:lnTo>
                      <a:pt x="108" y="200"/>
                    </a:lnTo>
                    <a:lnTo>
                      <a:pt x="118" y="204"/>
                    </a:lnTo>
                    <a:lnTo>
                      <a:pt x="129" y="207"/>
                    </a:lnTo>
                    <a:lnTo>
                      <a:pt x="141" y="211"/>
                    </a:lnTo>
                    <a:lnTo>
                      <a:pt x="151" y="214"/>
                    </a:lnTo>
                    <a:lnTo>
                      <a:pt x="163" y="218"/>
                    </a:lnTo>
                    <a:lnTo>
                      <a:pt x="174" y="221"/>
                    </a:lnTo>
                    <a:lnTo>
                      <a:pt x="185" y="223"/>
                    </a:lnTo>
                    <a:lnTo>
                      <a:pt x="195" y="227"/>
                    </a:lnTo>
                    <a:lnTo>
                      <a:pt x="199" y="231"/>
                    </a:lnTo>
                    <a:lnTo>
                      <a:pt x="203" y="231"/>
                    </a:lnTo>
                    <a:lnTo>
                      <a:pt x="209" y="229"/>
                    </a:lnTo>
                    <a:lnTo>
                      <a:pt x="214" y="228"/>
                    </a:lnTo>
                    <a:lnTo>
                      <a:pt x="249" y="237"/>
                    </a:lnTo>
                    <a:lnTo>
                      <a:pt x="285" y="246"/>
                    </a:lnTo>
                    <a:lnTo>
                      <a:pt x="321" y="257"/>
                    </a:lnTo>
                    <a:lnTo>
                      <a:pt x="356" y="266"/>
                    </a:lnTo>
                    <a:lnTo>
                      <a:pt x="391" y="276"/>
                    </a:lnTo>
                    <a:lnTo>
                      <a:pt x="427" y="287"/>
                    </a:lnTo>
                    <a:lnTo>
                      <a:pt x="461" y="296"/>
                    </a:lnTo>
                    <a:lnTo>
                      <a:pt x="497" y="306"/>
                    </a:lnTo>
                    <a:lnTo>
                      <a:pt x="533" y="316"/>
                    </a:lnTo>
                    <a:lnTo>
                      <a:pt x="568" y="325"/>
                    </a:lnTo>
                    <a:lnTo>
                      <a:pt x="604" y="334"/>
                    </a:lnTo>
                    <a:lnTo>
                      <a:pt x="640" y="342"/>
                    </a:lnTo>
                    <a:lnTo>
                      <a:pt x="677" y="350"/>
                    </a:lnTo>
                    <a:lnTo>
                      <a:pt x="713" y="357"/>
                    </a:lnTo>
                    <a:lnTo>
                      <a:pt x="750" y="363"/>
                    </a:lnTo>
                    <a:lnTo>
                      <a:pt x="788" y="369"/>
                    </a:lnTo>
                    <a:lnTo>
                      <a:pt x="794" y="374"/>
                    </a:lnTo>
                    <a:lnTo>
                      <a:pt x="801" y="378"/>
                    </a:lnTo>
                    <a:lnTo>
                      <a:pt x="808" y="380"/>
                    </a:lnTo>
                    <a:lnTo>
                      <a:pt x="816" y="380"/>
                    </a:lnTo>
                    <a:lnTo>
                      <a:pt x="823" y="380"/>
                    </a:lnTo>
                    <a:lnTo>
                      <a:pt x="831" y="380"/>
                    </a:lnTo>
                    <a:lnTo>
                      <a:pt x="839" y="380"/>
                    </a:lnTo>
                    <a:lnTo>
                      <a:pt x="846" y="381"/>
                    </a:lnTo>
                    <a:lnTo>
                      <a:pt x="839" y="386"/>
                    </a:lnTo>
                    <a:lnTo>
                      <a:pt x="832" y="390"/>
                    </a:lnTo>
                    <a:lnTo>
                      <a:pt x="824" y="396"/>
                    </a:lnTo>
                    <a:lnTo>
                      <a:pt x="816" y="401"/>
                    </a:lnTo>
                    <a:lnTo>
                      <a:pt x="809" y="407"/>
                    </a:lnTo>
                    <a:lnTo>
                      <a:pt x="803" y="413"/>
                    </a:lnTo>
                    <a:lnTo>
                      <a:pt x="799" y="422"/>
                    </a:lnTo>
                    <a:lnTo>
                      <a:pt x="798" y="431"/>
                    </a:lnTo>
                    <a:lnTo>
                      <a:pt x="803" y="439"/>
                    </a:lnTo>
                    <a:lnTo>
                      <a:pt x="811" y="441"/>
                    </a:lnTo>
                    <a:lnTo>
                      <a:pt x="821" y="441"/>
                    </a:lnTo>
                    <a:lnTo>
                      <a:pt x="829" y="440"/>
                    </a:lnTo>
                    <a:lnTo>
                      <a:pt x="840" y="433"/>
                    </a:lnTo>
                    <a:lnTo>
                      <a:pt x="853" y="426"/>
                    </a:lnTo>
                    <a:lnTo>
                      <a:pt x="864" y="419"/>
                    </a:lnTo>
                    <a:lnTo>
                      <a:pt x="876" y="411"/>
                    </a:lnTo>
                    <a:lnTo>
                      <a:pt x="887" y="404"/>
                    </a:lnTo>
                    <a:lnTo>
                      <a:pt x="899" y="396"/>
                    </a:lnTo>
                    <a:lnTo>
                      <a:pt x="912" y="388"/>
                    </a:lnTo>
                    <a:lnTo>
                      <a:pt x="923" y="380"/>
                    </a:lnTo>
                    <a:lnTo>
                      <a:pt x="921" y="373"/>
                    </a:lnTo>
                    <a:lnTo>
                      <a:pt x="923" y="369"/>
                    </a:lnTo>
                    <a:lnTo>
                      <a:pt x="927" y="366"/>
                    </a:lnTo>
                    <a:lnTo>
                      <a:pt x="931" y="365"/>
                    </a:lnTo>
                    <a:lnTo>
                      <a:pt x="937" y="365"/>
                    </a:lnTo>
                    <a:lnTo>
                      <a:pt x="943" y="364"/>
                    </a:lnTo>
                    <a:lnTo>
                      <a:pt x="948" y="363"/>
                    </a:lnTo>
                    <a:lnTo>
                      <a:pt x="953" y="360"/>
                    </a:lnTo>
                    <a:lnTo>
                      <a:pt x="977" y="341"/>
                    </a:lnTo>
                    <a:lnTo>
                      <a:pt x="1001" y="321"/>
                    </a:lnTo>
                    <a:lnTo>
                      <a:pt x="1026" y="303"/>
                    </a:lnTo>
                    <a:lnTo>
                      <a:pt x="1050" y="283"/>
                    </a:lnTo>
                    <a:lnTo>
                      <a:pt x="1074" y="265"/>
                    </a:lnTo>
                    <a:lnTo>
                      <a:pt x="1098" y="245"/>
                    </a:lnTo>
                    <a:lnTo>
                      <a:pt x="1124" y="227"/>
                    </a:lnTo>
                    <a:lnTo>
                      <a:pt x="1148" y="207"/>
                    </a:lnTo>
                    <a:lnTo>
                      <a:pt x="1172" y="188"/>
                    </a:lnTo>
                    <a:lnTo>
                      <a:pt x="1196" y="169"/>
                    </a:lnTo>
                    <a:lnTo>
                      <a:pt x="1220" y="150"/>
                    </a:lnTo>
                    <a:lnTo>
                      <a:pt x="1243" y="129"/>
                    </a:lnTo>
                    <a:lnTo>
                      <a:pt x="1267" y="109"/>
                    </a:lnTo>
                    <a:lnTo>
                      <a:pt x="1291" y="89"/>
                    </a:lnTo>
                    <a:lnTo>
                      <a:pt x="1314" y="68"/>
                    </a:lnTo>
                    <a:lnTo>
                      <a:pt x="1337" y="47"/>
                    </a:lnTo>
                    <a:lnTo>
                      <a:pt x="1339" y="40"/>
                    </a:lnTo>
                    <a:lnTo>
                      <a:pt x="1339" y="36"/>
                    </a:lnTo>
                    <a:lnTo>
                      <a:pt x="1337" y="31"/>
                    </a:lnTo>
                    <a:lnTo>
                      <a:pt x="1333" y="28"/>
                    </a:lnTo>
                    <a:lnTo>
                      <a:pt x="1329" y="24"/>
                    </a:lnTo>
                    <a:lnTo>
                      <a:pt x="1323" y="22"/>
                    </a:lnTo>
                    <a:lnTo>
                      <a:pt x="1317" y="20"/>
                    </a:lnTo>
                    <a:lnTo>
                      <a:pt x="1312" y="17"/>
                    </a:lnTo>
                    <a:lnTo>
                      <a:pt x="1308" y="16"/>
                    </a:lnTo>
                    <a:lnTo>
                      <a:pt x="1303" y="15"/>
                    </a:lnTo>
                    <a:lnTo>
                      <a:pt x="1296" y="15"/>
                    </a:lnTo>
                    <a:lnTo>
                      <a:pt x="1291" y="14"/>
                    </a:lnTo>
                    <a:lnTo>
                      <a:pt x="1285" y="13"/>
                    </a:lnTo>
                    <a:lnTo>
                      <a:pt x="1280" y="9"/>
                    </a:lnTo>
                    <a:lnTo>
                      <a:pt x="1278" y="6"/>
                    </a:lnTo>
                    <a:lnTo>
                      <a:pt x="1277" y="0"/>
                    </a:lnTo>
                    <a:lnTo>
                      <a:pt x="1291" y="2"/>
                    </a:lnTo>
                    <a:lnTo>
                      <a:pt x="1303" y="5"/>
                    </a:lnTo>
                    <a:lnTo>
                      <a:pt x="1317" y="8"/>
                    </a:lnTo>
                    <a:lnTo>
                      <a:pt x="1330" y="12"/>
                    </a:lnTo>
                    <a:lnTo>
                      <a:pt x="1344" y="15"/>
                    </a:lnTo>
                    <a:lnTo>
                      <a:pt x="1356" y="18"/>
                    </a:lnTo>
                    <a:lnTo>
                      <a:pt x="1369" y="23"/>
                    </a:lnTo>
                    <a:lnTo>
                      <a:pt x="1382" y="28"/>
                    </a:lnTo>
                    <a:lnTo>
                      <a:pt x="1385" y="36"/>
                    </a:lnTo>
                    <a:lnTo>
                      <a:pt x="1383" y="44"/>
                    </a:lnTo>
                    <a:lnTo>
                      <a:pt x="1378" y="51"/>
                    </a:lnTo>
                    <a:lnTo>
                      <a:pt x="1377" y="59"/>
                    </a:lnTo>
                    <a:close/>
                  </a:path>
                </a:pathLst>
              </a:custGeom>
              <a:solidFill>
                <a:srgbClr val="7FFF7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2" name="Shape 102"/>
              <p:cNvSpPr/>
              <p:nvPr/>
            </p:nvSpPr>
            <p:spPr>
              <a:xfrm>
                <a:off x="5179" y="2501"/>
                <a:ext cx="274" cy="416"/>
              </a:xfrm>
              <a:custGeom>
                <a:pathLst>
                  <a:path extrusionOk="0" h="833" w="549">
                    <a:moveTo>
                      <a:pt x="464" y="451"/>
                    </a:moveTo>
                    <a:lnTo>
                      <a:pt x="446" y="471"/>
                    </a:lnTo>
                    <a:lnTo>
                      <a:pt x="428" y="492"/>
                    </a:lnTo>
                    <a:lnTo>
                      <a:pt x="410" y="513"/>
                    </a:lnTo>
                    <a:lnTo>
                      <a:pt x="390" y="534"/>
                    </a:lnTo>
                    <a:lnTo>
                      <a:pt x="370" y="553"/>
                    </a:lnTo>
                    <a:lnTo>
                      <a:pt x="351" y="574"/>
                    </a:lnTo>
                    <a:lnTo>
                      <a:pt x="330" y="593"/>
                    </a:lnTo>
                    <a:lnTo>
                      <a:pt x="309" y="613"/>
                    </a:lnTo>
                    <a:lnTo>
                      <a:pt x="289" y="633"/>
                    </a:lnTo>
                    <a:lnTo>
                      <a:pt x="268" y="652"/>
                    </a:lnTo>
                    <a:lnTo>
                      <a:pt x="247" y="672"/>
                    </a:lnTo>
                    <a:lnTo>
                      <a:pt x="226" y="692"/>
                    </a:lnTo>
                    <a:lnTo>
                      <a:pt x="206" y="712"/>
                    </a:lnTo>
                    <a:lnTo>
                      <a:pt x="185" y="732"/>
                    </a:lnTo>
                    <a:lnTo>
                      <a:pt x="164" y="751"/>
                    </a:lnTo>
                    <a:lnTo>
                      <a:pt x="145" y="771"/>
                    </a:lnTo>
                    <a:lnTo>
                      <a:pt x="127" y="782"/>
                    </a:lnTo>
                    <a:lnTo>
                      <a:pt x="111" y="795"/>
                    </a:lnTo>
                    <a:lnTo>
                      <a:pt x="94" y="808"/>
                    </a:lnTo>
                    <a:lnTo>
                      <a:pt x="78" y="819"/>
                    </a:lnTo>
                    <a:lnTo>
                      <a:pt x="59" y="828"/>
                    </a:lnTo>
                    <a:lnTo>
                      <a:pt x="41" y="833"/>
                    </a:lnTo>
                    <a:lnTo>
                      <a:pt x="20" y="832"/>
                    </a:lnTo>
                    <a:lnTo>
                      <a:pt x="0" y="825"/>
                    </a:lnTo>
                    <a:lnTo>
                      <a:pt x="6" y="818"/>
                    </a:lnTo>
                    <a:lnTo>
                      <a:pt x="15" y="812"/>
                    </a:lnTo>
                    <a:lnTo>
                      <a:pt x="23" y="805"/>
                    </a:lnTo>
                    <a:lnTo>
                      <a:pt x="30" y="798"/>
                    </a:lnTo>
                    <a:lnTo>
                      <a:pt x="35" y="792"/>
                    </a:lnTo>
                    <a:lnTo>
                      <a:pt x="40" y="783"/>
                    </a:lnTo>
                    <a:lnTo>
                      <a:pt x="41" y="775"/>
                    </a:lnTo>
                    <a:lnTo>
                      <a:pt x="39" y="765"/>
                    </a:lnTo>
                    <a:lnTo>
                      <a:pt x="32" y="755"/>
                    </a:lnTo>
                    <a:lnTo>
                      <a:pt x="42" y="747"/>
                    </a:lnTo>
                    <a:lnTo>
                      <a:pt x="50" y="736"/>
                    </a:lnTo>
                    <a:lnTo>
                      <a:pt x="54" y="725"/>
                    </a:lnTo>
                    <a:lnTo>
                      <a:pt x="51" y="712"/>
                    </a:lnTo>
                    <a:lnTo>
                      <a:pt x="49" y="704"/>
                    </a:lnTo>
                    <a:lnTo>
                      <a:pt x="45" y="696"/>
                    </a:lnTo>
                    <a:lnTo>
                      <a:pt x="40" y="688"/>
                    </a:lnTo>
                    <a:lnTo>
                      <a:pt x="34" y="680"/>
                    </a:lnTo>
                    <a:lnTo>
                      <a:pt x="31" y="673"/>
                    </a:lnTo>
                    <a:lnTo>
                      <a:pt x="28" y="665"/>
                    </a:lnTo>
                    <a:lnTo>
                      <a:pt x="30" y="657"/>
                    </a:lnTo>
                    <a:lnTo>
                      <a:pt x="35" y="649"/>
                    </a:lnTo>
                    <a:lnTo>
                      <a:pt x="48" y="628"/>
                    </a:lnTo>
                    <a:lnTo>
                      <a:pt x="47" y="605"/>
                    </a:lnTo>
                    <a:lnTo>
                      <a:pt x="42" y="581"/>
                    </a:lnTo>
                    <a:lnTo>
                      <a:pt x="43" y="555"/>
                    </a:lnTo>
                    <a:lnTo>
                      <a:pt x="41" y="367"/>
                    </a:lnTo>
                    <a:lnTo>
                      <a:pt x="40" y="362"/>
                    </a:lnTo>
                    <a:lnTo>
                      <a:pt x="38" y="356"/>
                    </a:lnTo>
                    <a:lnTo>
                      <a:pt x="34" y="352"/>
                    </a:lnTo>
                    <a:lnTo>
                      <a:pt x="31" y="347"/>
                    </a:lnTo>
                    <a:lnTo>
                      <a:pt x="81" y="347"/>
                    </a:lnTo>
                    <a:lnTo>
                      <a:pt x="88" y="340"/>
                    </a:lnTo>
                    <a:lnTo>
                      <a:pt x="96" y="335"/>
                    </a:lnTo>
                    <a:lnTo>
                      <a:pt x="106" y="332"/>
                    </a:lnTo>
                    <a:lnTo>
                      <a:pt x="114" y="327"/>
                    </a:lnTo>
                    <a:lnTo>
                      <a:pt x="139" y="309"/>
                    </a:lnTo>
                    <a:lnTo>
                      <a:pt x="163" y="291"/>
                    </a:lnTo>
                    <a:lnTo>
                      <a:pt x="188" y="272"/>
                    </a:lnTo>
                    <a:lnTo>
                      <a:pt x="213" y="253"/>
                    </a:lnTo>
                    <a:lnTo>
                      <a:pt x="238" y="234"/>
                    </a:lnTo>
                    <a:lnTo>
                      <a:pt x="262" y="214"/>
                    </a:lnTo>
                    <a:lnTo>
                      <a:pt x="288" y="195"/>
                    </a:lnTo>
                    <a:lnTo>
                      <a:pt x="312" y="176"/>
                    </a:lnTo>
                    <a:lnTo>
                      <a:pt x="337" y="157"/>
                    </a:lnTo>
                    <a:lnTo>
                      <a:pt x="361" y="138"/>
                    </a:lnTo>
                    <a:lnTo>
                      <a:pt x="387" y="119"/>
                    </a:lnTo>
                    <a:lnTo>
                      <a:pt x="412" y="100"/>
                    </a:lnTo>
                    <a:lnTo>
                      <a:pt x="437" y="82"/>
                    </a:lnTo>
                    <a:lnTo>
                      <a:pt x="463" y="65"/>
                    </a:lnTo>
                    <a:lnTo>
                      <a:pt x="488" y="47"/>
                    </a:lnTo>
                    <a:lnTo>
                      <a:pt x="513" y="30"/>
                    </a:lnTo>
                    <a:lnTo>
                      <a:pt x="549" y="0"/>
                    </a:lnTo>
                    <a:lnTo>
                      <a:pt x="539" y="57"/>
                    </a:lnTo>
                    <a:lnTo>
                      <a:pt x="528" y="113"/>
                    </a:lnTo>
                    <a:lnTo>
                      <a:pt x="518" y="170"/>
                    </a:lnTo>
                    <a:lnTo>
                      <a:pt x="508" y="226"/>
                    </a:lnTo>
                    <a:lnTo>
                      <a:pt x="497" y="282"/>
                    </a:lnTo>
                    <a:lnTo>
                      <a:pt x="486" y="338"/>
                    </a:lnTo>
                    <a:lnTo>
                      <a:pt x="475" y="394"/>
                    </a:lnTo>
                    <a:lnTo>
                      <a:pt x="464" y="451"/>
                    </a:lnTo>
                    <a:close/>
                  </a:path>
                </a:pathLst>
              </a:custGeom>
              <a:solidFill>
                <a:srgbClr val="3FFF7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5209" y="2444"/>
                <a:ext cx="242" cy="192"/>
              </a:xfrm>
              <a:custGeom>
                <a:pathLst>
                  <a:path extrusionOk="0" h="386" w="486">
                    <a:moveTo>
                      <a:pt x="476" y="20"/>
                    </a:moveTo>
                    <a:lnTo>
                      <a:pt x="454" y="39"/>
                    </a:lnTo>
                    <a:lnTo>
                      <a:pt x="432" y="58"/>
                    </a:lnTo>
                    <a:lnTo>
                      <a:pt x="410" y="77"/>
                    </a:lnTo>
                    <a:lnTo>
                      <a:pt x="388" y="96"/>
                    </a:lnTo>
                    <a:lnTo>
                      <a:pt x="367" y="114"/>
                    </a:lnTo>
                    <a:lnTo>
                      <a:pt x="345" y="133"/>
                    </a:lnTo>
                    <a:lnTo>
                      <a:pt x="322" y="150"/>
                    </a:lnTo>
                    <a:lnTo>
                      <a:pt x="300" y="168"/>
                    </a:lnTo>
                    <a:lnTo>
                      <a:pt x="278" y="186"/>
                    </a:lnTo>
                    <a:lnTo>
                      <a:pt x="255" y="204"/>
                    </a:lnTo>
                    <a:lnTo>
                      <a:pt x="233" y="221"/>
                    </a:lnTo>
                    <a:lnTo>
                      <a:pt x="211" y="239"/>
                    </a:lnTo>
                    <a:lnTo>
                      <a:pt x="188" y="256"/>
                    </a:lnTo>
                    <a:lnTo>
                      <a:pt x="166" y="274"/>
                    </a:lnTo>
                    <a:lnTo>
                      <a:pt x="143" y="292"/>
                    </a:lnTo>
                    <a:lnTo>
                      <a:pt x="121" y="309"/>
                    </a:lnTo>
                    <a:lnTo>
                      <a:pt x="117" y="311"/>
                    </a:lnTo>
                    <a:lnTo>
                      <a:pt x="111" y="312"/>
                    </a:lnTo>
                    <a:lnTo>
                      <a:pt x="105" y="314"/>
                    </a:lnTo>
                    <a:lnTo>
                      <a:pt x="99" y="314"/>
                    </a:lnTo>
                    <a:lnTo>
                      <a:pt x="94" y="316"/>
                    </a:lnTo>
                    <a:lnTo>
                      <a:pt x="88" y="318"/>
                    </a:lnTo>
                    <a:lnTo>
                      <a:pt x="83" y="322"/>
                    </a:lnTo>
                    <a:lnTo>
                      <a:pt x="79" y="326"/>
                    </a:lnTo>
                    <a:lnTo>
                      <a:pt x="79" y="338"/>
                    </a:lnTo>
                    <a:lnTo>
                      <a:pt x="69" y="346"/>
                    </a:lnTo>
                    <a:lnTo>
                      <a:pt x="60" y="353"/>
                    </a:lnTo>
                    <a:lnTo>
                      <a:pt x="51" y="360"/>
                    </a:lnTo>
                    <a:lnTo>
                      <a:pt x="41" y="365"/>
                    </a:lnTo>
                    <a:lnTo>
                      <a:pt x="31" y="371"/>
                    </a:lnTo>
                    <a:lnTo>
                      <a:pt x="21" y="377"/>
                    </a:lnTo>
                    <a:lnTo>
                      <a:pt x="11" y="381"/>
                    </a:lnTo>
                    <a:lnTo>
                      <a:pt x="0" y="386"/>
                    </a:lnTo>
                    <a:lnTo>
                      <a:pt x="6" y="380"/>
                    </a:lnTo>
                    <a:lnTo>
                      <a:pt x="11" y="377"/>
                    </a:lnTo>
                    <a:lnTo>
                      <a:pt x="16" y="373"/>
                    </a:lnTo>
                    <a:lnTo>
                      <a:pt x="21" y="370"/>
                    </a:lnTo>
                    <a:lnTo>
                      <a:pt x="27" y="367"/>
                    </a:lnTo>
                    <a:lnTo>
                      <a:pt x="31" y="362"/>
                    </a:lnTo>
                    <a:lnTo>
                      <a:pt x="37" y="355"/>
                    </a:lnTo>
                    <a:lnTo>
                      <a:pt x="42" y="346"/>
                    </a:lnTo>
                    <a:lnTo>
                      <a:pt x="26" y="330"/>
                    </a:lnTo>
                    <a:lnTo>
                      <a:pt x="56" y="317"/>
                    </a:lnTo>
                    <a:lnTo>
                      <a:pt x="86" y="302"/>
                    </a:lnTo>
                    <a:lnTo>
                      <a:pt x="114" y="286"/>
                    </a:lnTo>
                    <a:lnTo>
                      <a:pt x="143" y="267"/>
                    </a:lnTo>
                    <a:lnTo>
                      <a:pt x="171" y="248"/>
                    </a:lnTo>
                    <a:lnTo>
                      <a:pt x="200" y="227"/>
                    </a:lnTo>
                    <a:lnTo>
                      <a:pt x="227" y="205"/>
                    </a:lnTo>
                    <a:lnTo>
                      <a:pt x="254" y="183"/>
                    </a:lnTo>
                    <a:lnTo>
                      <a:pt x="281" y="160"/>
                    </a:lnTo>
                    <a:lnTo>
                      <a:pt x="308" y="137"/>
                    </a:lnTo>
                    <a:lnTo>
                      <a:pt x="336" y="114"/>
                    </a:lnTo>
                    <a:lnTo>
                      <a:pt x="362" y="90"/>
                    </a:lnTo>
                    <a:lnTo>
                      <a:pt x="388" y="67"/>
                    </a:lnTo>
                    <a:lnTo>
                      <a:pt x="416" y="44"/>
                    </a:lnTo>
                    <a:lnTo>
                      <a:pt x="443" y="22"/>
                    </a:lnTo>
                    <a:lnTo>
                      <a:pt x="470" y="0"/>
                    </a:lnTo>
                    <a:lnTo>
                      <a:pt x="486" y="4"/>
                    </a:lnTo>
                    <a:lnTo>
                      <a:pt x="476" y="20"/>
                    </a:lnTo>
                    <a:close/>
                  </a:path>
                </a:pathLst>
              </a:custGeom>
              <a:solidFill>
                <a:srgbClr val="3FFF7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5356" y="2407"/>
                <a:ext cx="69" cy="70"/>
              </a:xfrm>
              <a:custGeom>
                <a:pathLst>
                  <a:path extrusionOk="0" h="141" w="140">
                    <a:moveTo>
                      <a:pt x="64" y="135"/>
                    </a:moveTo>
                    <a:lnTo>
                      <a:pt x="59" y="138"/>
                    </a:lnTo>
                    <a:lnTo>
                      <a:pt x="55" y="139"/>
                    </a:lnTo>
                    <a:lnTo>
                      <a:pt x="51" y="141"/>
                    </a:lnTo>
                    <a:lnTo>
                      <a:pt x="46" y="141"/>
                    </a:lnTo>
                    <a:lnTo>
                      <a:pt x="42" y="141"/>
                    </a:lnTo>
                    <a:lnTo>
                      <a:pt x="36" y="140"/>
                    </a:lnTo>
                    <a:lnTo>
                      <a:pt x="31" y="139"/>
                    </a:lnTo>
                    <a:lnTo>
                      <a:pt x="27" y="138"/>
                    </a:lnTo>
                    <a:lnTo>
                      <a:pt x="17" y="135"/>
                    </a:lnTo>
                    <a:lnTo>
                      <a:pt x="12" y="127"/>
                    </a:lnTo>
                    <a:lnTo>
                      <a:pt x="7" y="118"/>
                    </a:lnTo>
                    <a:lnTo>
                      <a:pt x="1" y="109"/>
                    </a:lnTo>
                    <a:lnTo>
                      <a:pt x="0" y="87"/>
                    </a:lnTo>
                    <a:lnTo>
                      <a:pt x="4" y="65"/>
                    </a:lnTo>
                    <a:lnTo>
                      <a:pt x="11" y="45"/>
                    </a:lnTo>
                    <a:lnTo>
                      <a:pt x="23" y="26"/>
                    </a:lnTo>
                    <a:lnTo>
                      <a:pt x="31" y="18"/>
                    </a:lnTo>
                    <a:lnTo>
                      <a:pt x="41" y="12"/>
                    </a:lnTo>
                    <a:lnTo>
                      <a:pt x="50" y="7"/>
                    </a:lnTo>
                    <a:lnTo>
                      <a:pt x="60" y="3"/>
                    </a:lnTo>
                    <a:lnTo>
                      <a:pt x="70" y="1"/>
                    </a:lnTo>
                    <a:lnTo>
                      <a:pt x="81" y="0"/>
                    </a:lnTo>
                    <a:lnTo>
                      <a:pt x="91" y="1"/>
                    </a:lnTo>
                    <a:lnTo>
                      <a:pt x="102" y="2"/>
                    </a:lnTo>
                    <a:lnTo>
                      <a:pt x="111" y="7"/>
                    </a:lnTo>
                    <a:lnTo>
                      <a:pt x="119" y="11"/>
                    </a:lnTo>
                    <a:lnTo>
                      <a:pt x="127" y="17"/>
                    </a:lnTo>
                    <a:lnTo>
                      <a:pt x="132" y="25"/>
                    </a:lnTo>
                    <a:lnTo>
                      <a:pt x="140" y="45"/>
                    </a:lnTo>
                    <a:lnTo>
                      <a:pt x="140" y="61"/>
                    </a:lnTo>
                    <a:lnTo>
                      <a:pt x="133" y="76"/>
                    </a:lnTo>
                    <a:lnTo>
                      <a:pt x="121" y="89"/>
                    </a:lnTo>
                    <a:lnTo>
                      <a:pt x="106" y="100"/>
                    </a:lnTo>
                    <a:lnTo>
                      <a:pt x="90" y="112"/>
                    </a:lnTo>
                    <a:lnTo>
                      <a:pt x="75" y="123"/>
                    </a:lnTo>
                    <a:lnTo>
                      <a:pt x="64" y="135"/>
                    </a:lnTo>
                    <a:close/>
                  </a:path>
                </a:pathLst>
              </a:custGeom>
              <a:solidFill>
                <a:srgbClr val="5B0A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5245" y="2761"/>
                <a:ext cx="152" cy="156"/>
              </a:xfrm>
              <a:custGeom>
                <a:pathLst>
                  <a:path extrusionOk="0" h="313" w="305">
                    <a:moveTo>
                      <a:pt x="242" y="98"/>
                    </a:moveTo>
                    <a:lnTo>
                      <a:pt x="229" y="112"/>
                    </a:lnTo>
                    <a:lnTo>
                      <a:pt x="217" y="125"/>
                    </a:lnTo>
                    <a:lnTo>
                      <a:pt x="204" y="139"/>
                    </a:lnTo>
                    <a:lnTo>
                      <a:pt x="190" y="153"/>
                    </a:lnTo>
                    <a:lnTo>
                      <a:pt x="176" y="166"/>
                    </a:lnTo>
                    <a:lnTo>
                      <a:pt x="162" y="180"/>
                    </a:lnTo>
                    <a:lnTo>
                      <a:pt x="149" y="193"/>
                    </a:lnTo>
                    <a:lnTo>
                      <a:pt x="135" y="206"/>
                    </a:lnTo>
                    <a:lnTo>
                      <a:pt x="121" y="220"/>
                    </a:lnTo>
                    <a:lnTo>
                      <a:pt x="107" y="233"/>
                    </a:lnTo>
                    <a:lnTo>
                      <a:pt x="93" y="246"/>
                    </a:lnTo>
                    <a:lnTo>
                      <a:pt x="81" y="259"/>
                    </a:lnTo>
                    <a:lnTo>
                      <a:pt x="67" y="273"/>
                    </a:lnTo>
                    <a:lnTo>
                      <a:pt x="54" y="287"/>
                    </a:lnTo>
                    <a:lnTo>
                      <a:pt x="43" y="299"/>
                    </a:lnTo>
                    <a:lnTo>
                      <a:pt x="31" y="313"/>
                    </a:lnTo>
                    <a:lnTo>
                      <a:pt x="24" y="310"/>
                    </a:lnTo>
                    <a:lnTo>
                      <a:pt x="16" y="305"/>
                    </a:lnTo>
                    <a:lnTo>
                      <a:pt x="8" y="305"/>
                    </a:lnTo>
                    <a:lnTo>
                      <a:pt x="0" y="309"/>
                    </a:lnTo>
                    <a:lnTo>
                      <a:pt x="16" y="276"/>
                    </a:lnTo>
                    <a:lnTo>
                      <a:pt x="33" y="260"/>
                    </a:lnTo>
                    <a:lnTo>
                      <a:pt x="51" y="243"/>
                    </a:lnTo>
                    <a:lnTo>
                      <a:pt x="68" y="227"/>
                    </a:lnTo>
                    <a:lnTo>
                      <a:pt x="85" y="211"/>
                    </a:lnTo>
                    <a:lnTo>
                      <a:pt x="104" y="193"/>
                    </a:lnTo>
                    <a:lnTo>
                      <a:pt x="121" y="177"/>
                    </a:lnTo>
                    <a:lnTo>
                      <a:pt x="139" y="160"/>
                    </a:lnTo>
                    <a:lnTo>
                      <a:pt x="157" y="144"/>
                    </a:lnTo>
                    <a:lnTo>
                      <a:pt x="175" y="127"/>
                    </a:lnTo>
                    <a:lnTo>
                      <a:pt x="192" y="109"/>
                    </a:lnTo>
                    <a:lnTo>
                      <a:pt x="211" y="92"/>
                    </a:lnTo>
                    <a:lnTo>
                      <a:pt x="228" y="75"/>
                    </a:lnTo>
                    <a:lnTo>
                      <a:pt x="245" y="57"/>
                    </a:lnTo>
                    <a:lnTo>
                      <a:pt x="263" y="40"/>
                    </a:lnTo>
                    <a:lnTo>
                      <a:pt x="280" y="22"/>
                    </a:lnTo>
                    <a:lnTo>
                      <a:pt x="296" y="4"/>
                    </a:lnTo>
                    <a:lnTo>
                      <a:pt x="305" y="0"/>
                    </a:lnTo>
                    <a:lnTo>
                      <a:pt x="303" y="15"/>
                    </a:lnTo>
                    <a:lnTo>
                      <a:pt x="298" y="29"/>
                    </a:lnTo>
                    <a:lnTo>
                      <a:pt x="291" y="41"/>
                    </a:lnTo>
                    <a:lnTo>
                      <a:pt x="283" y="54"/>
                    </a:lnTo>
                    <a:lnTo>
                      <a:pt x="274" y="66"/>
                    </a:lnTo>
                    <a:lnTo>
                      <a:pt x="264" y="76"/>
                    </a:lnTo>
                    <a:lnTo>
                      <a:pt x="252" y="87"/>
                    </a:lnTo>
                    <a:lnTo>
                      <a:pt x="242" y="98"/>
                    </a:lnTo>
                    <a:close/>
                  </a:path>
                </a:pathLst>
              </a:custGeom>
              <a:solidFill>
                <a:srgbClr val="00FF7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5334" y="2445"/>
                <a:ext cx="36" cy="60"/>
              </a:xfrm>
              <a:custGeom>
                <a:pathLst>
                  <a:path extrusionOk="0" h="119" w="73">
                    <a:moveTo>
                      <a:pt x="38" y="119"/>
                    </a:moveTo>
                    <a:lnTo>
                      <a:pt x="39" y="107"/>
                    </a:lnTo>
                    <a:lnTo>
                      <a:pt x="39" y="93"/>
                    </a:lnTo>
                    <a:lnTo>
                      <a:pt x="37" y="80"/>
                    </a:lnTo>
                    <a:lnTo>
                      <a:pt x="33" y="66"/>
                    </a:lnTo>
                    <a:lnTo>
                      <a:pt x="27" y="55"/>
                    </a:lnTo>
                    <a:lnTo>
                      <a:pt x="19" y="43"/>
                    </a:lnTo>
                    <a:lnTo>
                      <a:pt x="10" y="33"/>
                    </a:lnTo>
                    <a:lnTo>
                      <a:pt x="0" y="25"/>
                    </a:lnTo>
                    <a:lnTo>
                      <a:pt x="18" y="0"/>
                    </a:lnTo>
                    <a:lnTo>
                      <a:pt x="18" y="10"/>
                    </a:lnTo>
                    <a:lnTo>
                      <a:pt x="20" y="20"/>
                    </a:lnTo>
                    <a:lnTo>
                      <a:pt x="23" y="32"/>
                    </a:lnTo>
                    <a:lnTo>
                      <a:pt x="27" y="43"/>
                    </a:lnTo>
                    <a:lnTo>
                      <a:pt x="32" y="55"/>
                    </a:lnTo>
                    <a:lnTo>
                      <a:pt x="40" y="65"/>
                    </a:lnTo>
                    <a:lnTo>
                      <a:pt x="48" y="75"/>
                    </a:lnTo>
                    <a:lnTo>
                      <a:pt x="60" y="81"/>
                    </a:lnTo>
                    <a:lnTo>
                      <a:pt x="73" y="85"/>
                    </a:lnTo>
                    <a:lnTo>
                      <a:pt x="38" y="119"/>
                    </a:lnTo>
                    <a:close/>
                  </a:path>
                </a:pathLst>
              </a:custGeom>
              <a:solidFill>
                <a:srgbClr val="007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5288" y="2465"/>
                <a:ext cx="57" cy="78"/>
              </a:xfrm>
              <a:custGeom>
                <a:pathLst>
                  <a:path extrusionOk="0" h="155" w="116">
                    <a:moveTo>
                      <a:pt x="101" y="111"/>
                    </a:moveTo>
                    <a:lnTo>
                      <a:pt x="91" y="116"/>
                    </a:lnTo>
                    <a:lnTo>
                      <a:pt x="81" y="124"/>
                    </a:lnTo>
                    <a:lnTo>
                      <a:pt x="70" y="134"/>
                    </a:lnTo>
                    <a:lnTo>
                      <a:pt x="60" y="144"/>
                    </a:lnTo>
                    <a:lnTo>
                      <a:pt x="50" y="151"/>
                    </a:lnTo>
                    <a:lnTo>
                      <a:pt x="39" y="155"/>
                    </a:lnTo>
                    <a:lnTo>
                      <a:pt x="29" y="154"/>
                    </a:lnTo>
                    <a:lnTo>
                      <a:pt x="17" y="147"/>
                    </a:lnTo>
                    <a:lnTo>
                      <a:pt x="8" y="131"/>
                    </a:lnTo>
                    <a:lnTo>
                      <a:pt x="2" y="115"/>
                    </a:lnTo>
                    <a:lnTo>
                      <a:pt x="0" y="98"/>
                    </a:lnTo>
                    <a:lnTo>
                      <a:pt x="0" y="81"/>
                    </a:lnTo>
                    <a:lnTo>
                      <a:pt x="4" y="63"/>
                    </a:lnTo>
                    <a:lnTo>
                      <a:pt x="8" y="47"/>
                    </a:lnTo>
                    <a:lnTo>
                      <a:pt x="15" y="31"/>
                    </a:lnTo>
                    <a:lnTo>
                      <a:pt x="24" y="15"/>
                    </a:lnTo>
                    <a:lnTo>
                      <a:pt x="31" y="10"/>
                    </a:lnTo>
                    <a:lnTo>
                      <a:pt x="39" y="6"/>
                    </a:lnTo>
                    <a:lnTo>
                      <a:pt x="47" y="3"/>
                    </a:lnTo>
                    <a:lnTo>
                      <a:pt x="55" y="1"/>
                    </a:lnTo>
                    <a:lnTo>
                      <a:pt x="65" y="0"/>
                    </a:lnTo>
                    <a:lnTo>
                      <a:pt x="73" y="1"/>
                    </a:lnTo>
                    <a:lnTo>
                      <a:pt x="82" y="2"/>
                    </a:lnTo>
                    <a:lnTo>
                      <a:pt x="90" y="5"/>
                    </a:lnTo>
                    <a:lnTo>
                      <a:pt x="101" y="14"/>
                    </a:lnTo>
                    <a:lnTo>
                      <a:pt x="110" y="26"/>
                    </a:lnTo>
                    <a:lnTo>
                      <a:pt x="114" y="41"/>
                    </a:lnTo>
                    <a:lnTo>
                      <a:pt x="116" y="56"/>
                    </a:lnTo>
                    <a:lnTo>
                      <a:pt x="114" y="71"/>
                    </a:lnTo>
                    <a:lnTo>
                      <a:pt x="110" y="84"/>
                    </a:lnTo>
                    <a:lnTo>
                      <a:pt x="105" y="97"/>
                    </a:lnTo>
                    <a:lnTo>
                      <a:pt x="101" y="111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8" name="Shape 108"/>
              <p:cNvSpPr/>
              <p:nvPr/>
            </p:nvSpPr>
            <p:spPr>
              <a:xfrm>
                <a:off x="5283" y="2381"/>
                <a:ext cx="55" cy="77"/>
              </a:xfrm>
              <a:custGeom>
                <a:pathLst>
                  <a:path extrusionOk="0" h="154" w="112">
                    <a:moveTo>
                      <a:pt x="76" y="146"/>
                    </a:moveTo>
                    <a:lnTo>
                      <a:pt x="71" y="146"/>
                    </a:lnTo>
                    <a:lnTo>
                      <a:pt x="67" y="146"/>
                    </a:lnTo>
                    <a:lnTo>
                      <a:pt x="62" y="146"/>
                    </a:lnTo>
                    <a:lnTo>
                      <a:pt x="58" y="147"/>
                    </a:lnTo>
                    <a:lnTo>
                      <a:pt x="53" y="149"/>
                    </a:lnTo>
                    <a:lnTo>
                      <a:pt x="49" y="151"/>
                    </a:lnTo>
                    <a:lnTo>
                      <a:pt x="45" y="152"/>
                    </a:lnTo>
                    <a:lnTo>
                      <a:pt x="40" y="154"/>
                    </a:lnTo>
                    <a:lnTo>
                      <a:pt x="40" y="141"/>
                    </a:lnTo>
                    <a:lnTo>
                      <a:pt x="39" y="127"/>
                    </a:lnTo>
                    <a:lnTo>
                      <a:pt x="36" y="113"/>
                    </a:lnTo>
                    <a:lnTo>
                      <a:pt x="32" y="100"/>
                    </a:lnTo>
                    <a:lnTo>
                      <a:pt x="26" y="88"/>
                    </a:lnTo>
                    <a:lnTo>
                      <a:pt x="19" y="75"/>
                    </a:lnTo>
                    <a:lnTo>
                      <a:pt x="10" y="63"/>
                    </a:lnTo>
                    <a:lnTo>
                      <a:pt x="0" y="53"/>
                    </a:lnTo>
                    <a:lnTo>
                      <a:pt x="1" y="44"/>
                    </a:lnTo>
                    <a:lnTo>
                      <a:pt x="5" y="35"/>
                    </a:lnTo>
                    <a:lnTo>
                      <a:pt x="10" y="26"/>
                    </a:lnTo>
                    <a:lnTo>
                      <a:pt x="16" y="20"/>
                    </a:lnTo>
                    <a:lnTo>
                      <a:pt x="24" y="14"/>
                    </a:lnTo>
                    <a:lnTo>
                      <a:pt x="32" y="9"/>
                    </a:lnTo>
                    <a:lnTo>
                      <a:pt x="40" y="5"/>
                    </a:lnTo>
                    <a:lnTo>
                      <a:pt x="48" y="0"/>
                    </a:lnTo>
                    <a:lnTo>
                      <a:pt x="58" y="0"/>
                    </a:lnTo>
                    <a:lnTo>
                      <a:pt x="66" y="1"/>
                    </a:lnTo>
                    <a:lnTo>
                      <a:pt x="75" y="1"/>
                    </a:lnTo>
                    <a:lnTo>
                      <a:pt x="83" y="3"/>
                    </a:lnTo>
                    <a:lnTo>
                      <a:pt x="91" y="6"/>
                    </a:lnTo>
                    <a:lnTo>
                      <a:pt x="97" y="10"/>
                    </a:lnTo>
                    <a:lnTo>
                      <a:pt x="102" y="16"/>
                    </a:lnTo>
                    <a:lnTo>
                      <a:pt x="107" y="25"/>
                    </a:lnTo>
                    <a:lnTo>
                      <a:pt x="110" y="41"/>
                    </a:lnTo>
                    <a:lnTo>
                      <a:pt x="112" y="58"/>
                    </a:lnTo>
                    <a:lnTo>
                      <a:pt x="112" y="75"/>
                    </a:lnTo>
                    <a:lnTo>
                      <a:pt x="110" y="91"/>
                    </a:lnTo>
                    <a:lnTo>
                      <a:pt x="106" y="107"/>
                    </a:lnTo>
                    <a:lnTo>
                      <a:pt x="99" y="122"/>
                    </a:lnTo>
                    <a:lnTo>
                      <a:pt x="90" y="135"/>
                    </a:lnTo>
                    <a:lnTo>
                      <a:pt x="76" y="146"/>
                    </a:lnTo>
                    <a:close/>
                  </a:path>
                </a:pathLst>
              </a:custGeom>
              <a:solidFill>
                <a:srgbClr val="CC8C7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9" name="Shape 109"/>
              <p:cNvSpPr/>
              <p:nvPr/>
            </p:nvSpPr>
            <p:spPr>
              <a:xfrm>
                <a:off x="5254" y="2522"/>
                <a:ext cx="44" cy="46"/>
              </a:xfrm>
              <a:custGeom>
                <a:pathLst>
                  <a:path extrusionOk="0" h="93" w="90">
                    <a:moveTo>
                      <a:pt x="43" y="93"/>
                    </a:moveTo>
                    <a:lnTo>
                      <a:pt x="38" y="85"/>
                    </a:lnTo>
                    <a:lnTo>
                      <a:pt x="35" y="77"/>
                    </a:lnTo>
                    <a:lnTo>
                      <a:pt x="30" y="69"/>
                    </a:lnTo>
                    <a:lnTo>
                      <a:pt x="26" y="60"/>
                    </a:lnTo>
                    <a:lnTo>
                      <a:pt x="20" y="52"/>
                    </a:lnTo>
                    <a:lnTo>
                      <a:pt x="14" y="44"/>
                    </a:lnTo>
                    <a:lnTo>
                      <a:pt x="8" y="37"/>
                    </a:lnTo>
                    <a:lnTo>
                      <a:pt x="0" y="31"/>
                    </a:lnTo>
                    <a:lnTo>
                      <a:pt x="45" y="0"/>
                    </a:lnTo>
                    <a:lnTo>
                      <a:pt x="49" y="8"/>
                    </a:lnTo>
                    <a:lnTo>
                      <a:pt x="52" y="16"/>
                    </a:lnTo>
                    <a:lnTo>
                      <a:pt x="57" y="24"/>
                    </a:lnTo>
                    <a:lnTo>
                      <a:pt x="61" y="32"/>
                    </a:lnTo>
                    <a:lnTo>
                      <a:pt x="67" y="40"/>
                    </a:lnTo>
                    <a:lnTo>
                      <a:pt x="74" y="46"/>
                    </a:lnTo>
                    <a:lnTo>
                      <a:pt x="81" y="52"/>
                    </a:lnTo>
                    <a:lnTo>
                      <a:pt x="90" y="55"/>
                    </a:lnTo>
                    <a:lnTo>
                      <a:pt x="43" y="93"/>
                    </a:lnTo>
                    <a:close/>
                  </a:path>
                </a:pathLst>
              </a:custGeom>
              <a:solidFill>
                <a:srgbClr val="007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5225" y="2413"/>
                <a:ext cx="67" cy="85"/>
              </a:xfrm>
              <a:custGeom>
                <a:pathLst>
                  <a:path extrusionOk="0" h="173" w="133">
                    <a:moveTo>
                      <a:pt x="78" y="170"/>
                    </a:moveTo>
                    <a:lnTo>
                      <a:pt x="73" y="171"/>
                    </a:lnTo>
                    <a:lnTo>
                      <a:pt x="69" y="172"/>
                    </a:lnTo>
                    <a:lnTo>
                      <a:pt x="63" y="173"/>
                    </a:lnTo>
                    <a:lnTo>
                      <a:pt x="58" y="173"/>
                    </a:lnTo>
                    <a:lnTo>
                      <a:pt x="53" y="173"/>
                    </a:lnTo>
                    <a:lnTo>
                      <a:pt x="47" y="173"/>
                    </a:lnTo>
                    <a:lnTo>
                      <a:pt x="42" y="172"/>
                    </a:lnTo>
                    <a:lnTo>
                      <a:pt x="38" y="170"/>
                    </a:lnTo>
                    <a:lnTo>
                      <a:pt x="34" y="156"/>
                    </a:lnTo>
                    <a:lnTo>
                      <a:pt x="29" y="142"/>
                    </a:lnTo>
                    <a:lnTo>
                      <a:pt x="20" y="129"/>
                    </a:lnTo>
                    <a:lnTo>
                      <a:pt x="11" y="117"/>
                    </a:lnTo>
                    <a:lnTo>
                      <a:pt x="4" y="104"/>
                    </a:lnTo>
                    <a:lnTo>
                      <a:pt x="1" y="90"/>
                    </a:lnTo>
                    <a:lnTo>
                      <a:pt x="0" y="75"/>
                    </a:lnTo>
                    <a:lnTo>
                      <a:pt x="5" y="59"/>
                    </a:lnTo>
                    <a:lnTo>
                      <a:pt x="9" y="50"/>
                    </a:lnTo>
                    <a:lnTo>
                      <a:pt x="15" y="42"/>
                    </a:lnTo>
                    <a:lnTo>
                      <a:pt x="20" y="35"/>
                    </a:lnTo>
                    <a:lnTo>
                      <a:pt x="27" y="27"/>
                    </a:lnTo>
                    <a:lnTo>
                      <a:pt x="35" y="21"/>
                    </a:lnTo>
                    <a:lnTo>
                      <a:pt x="44" y="15"/>
                    </a:lnTo>
                    <a:lnTo>
                      <a:pt x="52" y="9"/>
                    </a:lnTo>
                    <a:lnTo>
                      <a:pt x="61" y="5"/>
                    </a:lnTo>
                    <a:lnTo>
                      <a:pt x="67" y="2"/>
                    </a:lnTo>
                    <a:lnTo>
                      <a:pt x="73" y="1"/>
                    </a:lnTo>
                    <a:lnTo>
                      <a:pt x="79" y="0"/>
                    </a:lnTo>
                    <a:lnTo>
                      <a:pt x="86" y="1"/>
                    </a:lnTo>
                    <a:lnTo>
                      <a:pt x="92" y="2"/>
                    </a:lnTo>
                    <a:lnTo>
                      <a:pt x="99" y="4"/>
                    </a:lnTo>
                    <a:lnTo>
                      <a:pt x="105" y="7"/>
                    </a:lnTo>
                    <a:lnTo>
                      <a:pt x="109" y="9"/>
                    </a:lnTo>
                    <a:lnTo>
                      <a:pt x="126" y="31"/>
                    </a:lnTo>
                    <a:lnTo>
                      <a:pt x="133" y="59"/>
                    </a:lnTo>
                    <a:lnTo>
                      <a:pt x="133" y="87"/>
                    </a:lnTo>
                    <a:lnTo>
                      <a:pt x="128" y="112"/>
                    </a:lnTo>
                    <a:lnTo>
                      <a:pt x="122" y="120"/>
                    </a:lnTo>
                    <a:lnTo>
                      <a:pt x="117" y="128"/>
                    </a:lnTo>
                    <a:lnTo>
                      <a:pt x="113" y="137"/>
                    </a:lnTo>
                    <a:lnTo>
                      <a:pt x="108" y="144"/>
                    </a:lnTo>
                    <a:lnTo>
                      <a:pt x="102" y="152"/>
                    </a:lnTo>
                    <a:lnTo>
                      <a:pt x="95" y="159"/>
                    </a:lnTo>
                    <a:lnTo>
                      <a:pt x="87" y="165"/>
                    </a:lnTo>
                    <a:lnTo>
                      <a:pt x="78" y="170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1" name="Shape 111"/>
              <p:cNvSpPr/>
              <p:nvPr/>
            </p:nvSpPr>
            <p:spPr>
              <a:xfrm>
                <a:off x="5236" y="2503"/>
                <a:ext cx="41" cy="33"/>
              </a:xfrm>
              <a:custGeom>
                <a:pathLst>
                  <a:path extrusionOk="0" h="64" w="80">
                    <a:moveTo>
                      <a:pt x="79" y="19"/>
                    </a:moveTo>
                    <a:lnTo>
                      <a:pt x="70" y="24"/>
                    </a:lnTo>
                    <a:lnTo>
                      <a:pt x="61" y="28"/>
                    </a:lnTo>
                    <a:lnTo>
                      <a:pt x="53" y="33"/>
                    </a:lnTo>
                    <a:lnTo>
                      <a:pt x="45" y="38"/>
                    </a:lnTo>
                    <a:lnTo>
                      <a:pt x="36" y="44"/>
                    </a:lnTo>
                    <a:lnTo>
                      <a:pt x="28" y="51"/>
                    </a:lnTo>
                    <a:lnTo>
                      <a:pt x="20" y="57"/>
                    </a:lnTo>
                    <a:lnTo>
                      <a:pt x="13" y="64"/>
                    </a:lnTo>
                    <a:lnTo>
                      <a:pt x="0" y="63"/>
                    </a:lnTo>
                    <a:lnTo>
                      <a:pt x="5" y="51"/>
                    </a:lnTo>
                    <a:lnTo>
                      <a:pt x="8" y="37"/>
                    </a:lnTo>
                    <a:lnTo>
                      <a:pt x="9" y="22"/>
                    </a:lnTo>
                    <a:lnTo>
                      <a:pt x="10" y="7"/>
                    </a:lnTo>
                    <a:lnTo>
                      <a:pt x="18" y="10"/>
                    </a:lnTo>
                    <a:lnTo>
                      <a:pt x="27" y="11"/>
                    </a:lnTo>
                    <a:lnTo>
                      <a:pt x="36" y="13"/>
                    </a:lnTo>
                    <a:lnTo>
                      <a:pt x="46" y="11"/>
                    </a:lnTo>
                    <a:lnTo>
                      <a:pt x="54" y="9"/>
                    </a:lnTo>
                    <a:lnTo>
                      <a:pt x="63" y="7"/>
                    </a:lnTo>
                    <a:lnTo>
                      <a:pt x="72" y="3"/>
                    </a:lnTo>
                    <a:lnTo>
                      <a:pt x="80" y="0"/>
                    </a:lnTo>
                    <a:lnTo>
                      <a:pt x="79" y="19"/>
                    </a:lnTo>
                    <a:close/>
                  </a:path>
                </a:pathLst>
              </a:custGeom>
              <a:solidFill>
                <a:srgbClr val="007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2" name="Shape 112"/>
              <p:cNvSpPr/>
              <p:nvPr/>
            </p:nvSpPr>
            <p:spPr>
              <a:xfrm>
                <a:off x="5236" y="2544"/>
                <a:ext cx="27" cy="44"/>
              </a:xfrm>
              <a:custGeom>
                <a:pathLst>
                  <a:path extrusionOk="0" h="90" w="57">
                    <a:moveTo>
                      <a:pt x="0" y="3"/>
                    </a:moveTo>
                    <a:lnTo>
                      <a:pt x="5" y="2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9" y="2"/>
                    </a:lnTo>
                    <a:lnTo>
                      <a:pt x="24" y="4"/>
                    </a:lnTo>
                    <a:lnTo>
                      <a:pt x="28" y="6"/>
                    </a:lnTo>
                    <a:lnTo>
                      <a:pt x="33" y="9"/>
                    </a:lnTo>
                    <a:lnTo>
                      <a:pt x="36" y="12"/>
                    </a:lnTo>
                    <a:lnTo>
                      <a:pt x="43" y="25"/>
                    </a:lnTo>
                    <a:lnTo>
                      <a:pt x="48" y="37"/>
                    </a:lnTo>
                    <a:lnTo>
                      <a:pt x="52" y="51"/>
                    </a:lnTo>
                    <a:lnTo>
                      <a:pt x="57" y="64"/>
                    </a:lnTo>
                    <a:lnTo>
                      <a:pt x="12" y="9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B2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4902" y="2831"/>
                <a:ext cx="341" cy="118"/>
              </a:xfrm>
              <a:custGeom>
                <a:pathLst>
                  <a:path extrusionOk="0" h="238" w="680">
                    <a:moveTo>
                      <a:pt x="578" y="238"/>
                    </a:moveTo>
                    <a:lnTo>
                      <a:pt x="557" y="235"/>
                    </a:lnTo>
                    <a:lnTo>
                      <a:pt x="535" y="231"/>
                    </a:lnTo>
                    <a:lnTo>
                      <a:pt x="514" y="226"/>
                    </a:lnTo>
                    <a:lnTo>
                      <a:pt x="495" y="222"/>
                    </a:lnTo>
                    <a:lnTo>
                      <a:pt x="474" y="217"/>
                    </a:lnTo>
                    <a:lnTo>
                      <a:pt x="455" y="211"/>
                    </a:lnTo>
                    <a:lnTo>
                      <a:pt x="435" y="205"/>
                    </a:lnTo>
                    <a:lnTo>
                      <a:pt x="415" y="199"/>
                    </a:lnTo>
                    <a:lnTo>
                      <a:pt x="396" y="192"/>
                    </a:lnTo>
                    <a:lnTo>
                      <a:pt x="376" y="185"/>
                    </a:lnTo>
                    <a:lnTo>
                      <a:pt x="357" y="178"/>
                    </a:lnTo>
                    <a:lnTo>
                      <a:pt x="337" y="171"/>
                    </a:lnTo>
                    <a:lnTo>
                      <a:pt x="317" y="163"/>
                    </a:lnTo>
                    <a:lnTo>
                      <a:pt x="299" y="156"/>
                    </a:lnTo>
                    <a:lnTo>
                      <a:pt x="279" y="148"/>
                    </a:lnTo>
                    <a:lnTo>
                      <a:pt x="260" y="141"/>
                    </a:lnTo>
                    <a:lnTo>
                      <a:pt x="246" y="134"/>
                    </a:lnTo>
                    <a:lnTo>
                      <a:pt x="231" y="129"/>
                    </a:lnTo>
                    <a:lnTo>
                      <a:pt x="216" y="122"/>
                    </a:lnTo>
                    <a:lnTo>
                      <a:pt x="202" y="115"/>
                    </a:lnTo>
                    <a:lnTo>
                      <a:pt x="187" y="109"/>
                    </a:lnTo>
                    <a:lnTo>
                      <a:pt x="172" y="102"/>
                    </a:lnTo>
                    <a:lnTo>
                      <a:pt x="159" y="95"/>
                    </a:lnTo>
                    <a:lnTo>
                      <a:pt x="144" y="89"/>
                    </a:lnTo>
                    <a:lnTo>
                      <a:pt x="129" y="82"/>
                    </a:lnTo>
                    <a:lnTo>
                      <a:pt x="114" y="77"/>
                    </a:lnTo>
                    <a:lnTo>
                      <a:pt x="99" y="70"/>
                    </a:lnTo>
                    <a:lnTo>
                      <a:pt x="85" y="63"/>
                    </a:lnTo>
                    <a:lnTo>
                      <a:pt x="70" y="57"/>
                    </a:lnTo>
                    <a:lnTo>
                      <a:pt x="55" y="50"/>
                    </a:lnTo>
                    <a:lnTo>
                      <a:pt x="41" y="43"/>
                    </a:lnTo>
                    <a:lnTo>
                      <a:pt x="26" y="36"/>
                    </a:lnTo>
                    <a:lnTo>
                      <a:pt x="17" y="28"/>
                    </a:lnTo>
                    <a:lnTo>
                      <a:pt x="11" y="19"/>
                    </a:lnTo>
                    <a:lnTo>
                      <a:pt x="5" y="9"/>
                    </a:lnTo>
                    <a:lnTo>
                      <a:pt x="0" y="0"/>
                    </a:lnTo>
                    <a:lnTo>
                      <a:pt x="76" y="27"/>
                    </a:lnTo>
                    <a:lnTo>
                      <a:pt x="400" y="150"/>
                    </a:lnTo>
                    <a:lnTo>
                      <a:pt x="417" y="153"/>
                    </a:lnTo>
                    <a:lnTo>
                      <a:pt x="433" y="157"/>
                    </a:lnTo>
                    <a:lnTo>
                      <a:pt x="450" y="161"/>
                    </a:lnTo>
                    <a:lnTo>
                      <a:pt x="466" y="165"/>
                    </a:lnTo>
                    <a:lnTo>
                      <a:pt x="483" y="171"/>
                    </a:lnTo>
                    <a:lnTo>
                      <a:pt x="501" y="176"/>
                    </a:lnTo>
                    <a:lnTo>
                      <a:pt x="518" y="180"/>
                    </a:lnTo>
                    <a:lnTo>
                      <a:pt x="536" y="184"/>
                    </a:lnTo>
                    <a:lnTo>
                      <a:pt x="552" y="187"/>
                    </a:lnTo>
                    <a:lnTo>
                      <a:pt x="570" y="188"/>
                    </a:lnTo>
                    <a:lnTo>
                      <a:pt x="587" y="190"/>
                    </a:lnTo>
                    <a:lnTo>
                      <a:pt x="603" y="188"/>
                    </a:lnTo>
                    <a:lnTo>
                      <a:pt x="619" y="186"/>
                    </a:lnTo>
                    <a:lnTo>
                      <a:pt x="634" y="180"/>
                    </a:lnTo>
                    <a:lnTo>
                      <a:pt x="650" y="173"/>
                    </a:lnTo>
                    <a:lnTo>
                      <a:pt x="664" y="163"/>
                    </a:lnTo>
                    <a:lnTo>
                      <a:pt x="662" y="168"/>
                    </a:lnTo>
                    <a:lnTo>
                      <a:pt x="660" y="171"/>
                    </a:lnTo>
                    <a:lnTo>
                      <a:pt x="658" y="175"/>
                    </a:lnTo>
                    <a:lnTo>
                      <a:pt x="658" y="179"/>
                    </a:lnTo>
                    <a:lnTo>
                      <a:pt x="663" y="185"/>
                    </a:lnTo>
                    <a:lnTo>
                      <a:pt x="668" y="188"/>
                    </a:lnTo>
                    <a:lnTo>
                      <a:pt x="673" y="191"/>
                    </a:lnTo>
                    <a:lnTo>
                      <a:pt x="680" y="188"/>
                    </a:lnTo>
                    <a:lnTo>
                      <a:pt x="671" y="201"/>
                    </a:lnTo>
                    <a:lnTo>
                      <a:pt x="661" y="211"/>
                    </a:lnTo>
                    <a:lnTo>
                      <a:pt x="649" y="220"/>
                    </a:lnTo>
                    <a:lnTo>
                      <a:pt x="637" y="226"/>
                    </a:lnTo>
                    <a:lnTo>
                      <a:pt x="623" y="232"/>
                    </a:lnTo>
                    <a:lnTo>
                      <a:pt x="608" y="236"/>
                    </a:lnTo>
                    <a:lnTo>
                      <a:pt x="593" y="237"/>
                    </a:lnTo>
                    <a:lnTo>
                      <a:pt x="578" y="238"/>
                    </a:lnTo>
                    <a:close/>
                  </a:path>
                </a:pathLst>
              </a:custGeom>
              <a:solidFill>
                <a:srgbClr val="3FFF7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5190" y="2345"/>
                <a:ext cx="69" cy="81"/>
              </a:xfrm>
              <a:custGeom>
                <a:pathLst>
                  <a:path extrusionOk="0" h="163" w="140">
                    <a:moveTo>
                      <a:pt x="95" y="137"/>
                    </a:moveTo>
                    <a:lnTo>
                      <a:pt x="88" y="143"/>
                    </a:lnTo>
                    <a:lnTo>
                      <a:pt x="81" y="150"/>
                    </a:lnTo>
                    <a:lnTo>
                      <a:pt x="75" y="155"/>
                    </a:lnTo>
                    <a:lnTo>
                      <a:pt x="68" y="159"/>
                    </a:lnTo>
                    <a:lnTo>
                      <a:pt x="61" y="162"/>
                    </a:lnTo>
                    <a:lnTo>
                      <a:pt x="53" y="163"/>
                    </a:lnTo>
                    <a:lnTo>
                      <a:pt x="46" y="163"/>
                    </a:lnTo>
                    <a:lnTo>
                      <a:pt x="37" y="161"/>
                    </a:lnTo>
                    <a:lnTo>
                      <a:pt x="28" y="156"/>
                    </a:lnTo>
                    <a:lnTo>
                      <a:pt x="21" y="150"/>
                    </a:lnTo>
                    <a:lnTo>
                      <a:pt x="15" y="143"/>
                    </a:lnTo>
                    <a:lnTo>
                      <a:pt x="11" y="135"/>
                    </a:lnTo>
                    <a:lnTo>
                      <a:pt x="7" y="126"/>
                    </a:lnTo>
                    <a:lnTo>
                      <a:pt x="4" y="117"/>
                    </a:lnTo>
                    <a:lnTo>
                      <a:pt x="3" y="108"/>
                    </a:lnTo>
                    <a:lnTo>
                      <a:pt x="0" y="98"/>
                    </a:lnTo>
                    <a:lnTo>
                      <a:pt x="3" y="85"/>
                    </a:lnTo>
                    <a:lnTo>
                      <a:pt x="5" y="72"/>
                    </a:lnTo>
                    <a:lnTo>
                      <a:pt x="8" y="58"/>
                    </a:lnTo>
                    <a:lnTo>
                      <a:pt x="13" y="45"/>
                    </a:lnTo>
                    <a:lnTo>
                      <a:pt x="19" y="34"/>
                    </a:lnTo>
                    <a:lnTo>
                      <a:pt x="27" y="23"/>
                    </a:lnTo>
                    <a:lnTo>
                      <a:pt x="36" y="14"/>
                    </a:lnTo>
                    <a:lnTo>
                      <a:pt x="49" y="7"/>
                    </a:lnTo>
                    <a:lnTo>
                      <a:pt x="54" y="6"/>
                    </a:lnTo>
                    <a:lnTo>
                      <a:pt x="60" y="4"/>
                    </a:lnTo>
                    <a:lnTo>
                      <a:pt x="66" y="3"/>
                    </a:lnTo>
                    <a:lnTo>
                      <a:pt x="72" y="2"/>
                    </a:lnTo>
                    <a:lnTo>
                      <a:pt x="77" y="0"/>
                    </a:lnTo>
                    <a:lnTo>
                      <a:pt x="83" y="0"/>
                    </a:lnTo>
                    <a:lnTo>
                      <a:pt x="89" y="0"/>
                    </a:lnTo>
                    <a:lnTo>
                      <a:pt x="95" y="3"/>
                    </a:lnTo>
                    <a:lnTo>
                      <a:pt x="104" y="8"/>
                    </a:lnTo>
                    <a:lnTo>
                      <a:pt x="112" y="15"/>
                    </a:lnTo>
                    <a:lnTo>
                      <a:pt x="120" y="22"/>
                    </a:lnTo>
                    <a:lnTo>
                      <a:pt x="127" y="30"/>
                    </a:lnTo>
                    <a:lnTo>
                      <a:pt x="133" y="40"/>
                    </a:lnTo>
                    <a:lnTo>
                      <a:pt x="136" y="49"/>
                    </a:lnTo>
                    <a:lnTo>
                      <a:pt x="139" y="59"/>
                    </a:lnTo>
                    <a:lnTo>
                      <a:pt x="140" y="70"/>
                    </a:lnTo>
                    <a:lnTo>
                      <a:pt x="140" y="81"/>
                    </a:lnTo>
                    <a:lnTo>
                      <a:pt x="137" y="93"/>
                    </a:lnTo>
                    <a:lnTo>
                      <a:pt x="134" y="102"/>
                    </a:lnTo>
                    <a:lnTo>
                      <a:pt x="128" y="111"/>
                    </a:lnTo>
                    <a:lnTo>
                      <a:pt x="122" y="119"/>
                    </a:lnTo>
                    <a:lnTo>
                      <a:pt x="114" y="126"/>
                    </a:lnTo>
                    <a:lnTo>
                      <a:pt x="105" y="133"/>
                    </a:lnTo>
                    <a:lnTo>
                      <a:pt x="95" y="137"/>
                    </a:lnTo>
                    <a:close/>
                  </a:path>
                </a:pathLst>
              </a:custGeom>
              <a:solidFill>
                <a:srgbClr val="CC8C7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5213" y="2550"/>
                <a:ext cx="19" cy="45"/>
              </a:xfrm>
              <a:custGeom>
                <a:pathLst>
                  <a:path extrusionOk="0" h="92" w="37">
                    <a:moveTo>
                      <a:pt x="19" y="92"/>
                    </a:moveTo>
                    <a:lnTo>
                      <a:pt x="13" y="74"/>
                    </a:lnTo>
                    <a:lnTo>
                      <a:pt x="8" y="54"/>
                    </a:lnTo>
                    <a:lnTo>
                      <a:pt x="4" y="34"/>
                    </a:lnTo>
                    <a:lnTo>
                      <a:pt x="0" y="14"/>
                    </a:lnTo>
                    <a:lnTo>
                      <a:pt x="6" y="12"/>
                    </a:lnTo>
                    <a:lnTo>
                      <a:pt x="11" y="8"/>
                    </a:lnTo>
                    <a:lnTo>
                      <a:pt x="17" y="4"/>
                    </a:lnTo>
                    <a:lnTo>
                      <a:pt x="23" y="0"/>
                    </a:lnTo>
                    <a:lnTo>
                      <a:pt x="27" y="21"/>
                    </a:lnTo>
                    <a:lnTo>
                      <a:pt x="29" y="42"/>
                    </a:lnTo>
                    <a:lnTo>
                      <a:pt x="30" y="64"/>
                    </a:lnTo>
                    <a:lnTo>
                      <a:pt x="37" y="83"/>
                    </a:lnTo>
                    <a:lnTo>
                      <a:pt x="1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5168" y="2477"/>
                <a:ext cx="62" cy="72"/>
              </a:xfrm>
              <a:custGeom>
                <a:pathLst>
                  <a:path extrusionOk="0" h="146" w="126">
                    <a:moveTo>
                      <a:pt x="81" y="142"/>
                    </a:moveTo>
                    <a:lnTo>
                      <a:pt x="76" y="145"/>
                    </a:lnTo>
                    <a:lnTo>
                      <a:pt x="69" y="146"/>
                    </a:lnTo>
                    <a:lnTo>
                      <a:pt x="62" y="146"/>
                    </a:lnTo>
                    <a:lnTo>
                      <a:pt x="55" y="145"/>
                    </a:lnTo>
                    <a:lnTo>
                      <a:pt x="48" y="143"/>
                    </a:lnTo>
                    <a:lnTo>
                      <a:pt x="41" y="142"/>
                    </a:lnTo>
                    <a:lnTo>
                      <a:pt x="33" y="140"/>
                    </a:lnTo>
                    <a:lnTo>
                      <a:pt x="26" y="139"/>
                    </a:lnTo>
                    <a:lnTo>
                      <a:pt x="16" y="130"/>
                    </a:lnTo>
                    <a:lnTo>
                      <a:pt x="6" y="120"/>
                    </a:lnTo>
                    <a:lnTo>
                      <a:pt x="1" y="108"/>
                    </a:lnTo>
                    <a:lnTo>
                      <a:pt x="0" y="94"/>
                    </a:lnTo>
                    <a:lnTo>
                      <a:pt x="1" y="81"/>
                    </a:lnTo>
                    <a:lnTo>
                      <a:pt x="3" y="68"/>
                    </a:lnTo>
                    <a:lnTo>
                      <a:pt x="8" y="56"/>
                    </a:lnTo>
                    <a:lnTo>
                      <a:pt x="12" y="44"/>
                    </a:lnTo>
                    <a:lnTo>
                      <a:pt x="19" y="33"/>
                    </a:lnTo>
                    <a:lnTo>
                      <a:pt x="26" y="24"/>
                    </a:lnTo>
                    <a:lnTo>
                      <a:pt x="35" y="15"/>
                    </a:lnTo>
                    <a:lnTo>
                      <a:pt x="46" y="8"/>
                    </a:lnTo>
                    <a:lnTo>
                      <a:pt x="51" y="8"/>
                    </a:lnTo>
                    <a:lnTo>
                      <a:pt x="57" y="7"/>
                    </a:lnTo>
                    <a:lnTo>
                      <a:pt x="62" y="6"/>
                    </a:lnTo>
                    <a:lnTo>
                      <a:pt x="66" y="3"/>
                    </a:lnTo>
                    <a:lnTo>
                      <a:pt x="71" y="2"/>
                    </a:lnTo>
                    <a:lnTo>
                      <a:pt x="76" y="1"/>
                    </a:lnTo>
                    <a:lnTo>
                      <a:pt x="81" y="0"/>
                    </a:lnTo>
                    <a:lnTo>
                      <a:pt x="87" y="0"/>
                    </a:lnTo>
                    <a:lnTo>
                      <a:pt x="94" y="1"/>
                    </a:lnTo>
                    <a:lnTo>
                      <a:pt x="101" y="2"/>
                    </a:lnTo>
                    <a:lnTo>
                      <a:pt x="108" y="4"/>
                    </a:lnTo>
                    <a:lnTo>
                      <a:pt x="114" y="8"/>
                    </a:lnTo>
                    <a:lnTo>
                      <a:pt x="118" y="13"/>
                    </a:lnTo>
                    <a:lnTo>
                      <a:pt x="123" y="18"/>
                    </a:lnTo>
                    <a:lnTo>
                      <a:pt x="125" y="24"/>
                    </a:lnTo>
                    <a:lnTo>
                      <a:pt x="126" y="31"/>
                    </a:lnTo>
                    <a:lnTo>
                      <a:pt x="125" y="47"/>
                    </a:lnTo>
                    <a:lnTo>
                      <a:pt x="124" y="63"/>
                    </a:lnTo>
                    <a:lnTo>
                      <a:pt x="122" y="79"/>
                    </a:lnTo>
                    <a:lnTo>
                      <a:pt x="118" y="94"/>
                    </a:lnTo>
                    <a:lnTo>
                      <a:pt x="114" y="108"/>
                    </a:lnTo>
                    <a:lnTo>
                      <a:pt x="107" y="122"/>
                    </a:lnTo>
                    <a:lnTo>
                      <a:pt x="95" y="132"/>
                    </a:lnTo>
                    <a:lnTo>
                      <a:pt x="81" y="142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7" name="Shape 117"/>
              <p:cNvSpPr/>
              <p:nvPr/>
            </p:nvSpPr>
            <p:spPr>
              <a:xfrm>
                <a:off x="4800" y="1834"/>
                <a:ext cx="444" cy="411"/>
              </a:xfrm>
              <a:custGeom>
                <a:pathLst>
                  <a:path extrusionOk="0" h="823" w="889">
                    <a:moveTo>
                      <a:pt x="199" y="812"/>
                    </a:moveTo>
                    <a:lnTo>
                      <a:pt x="195" y="815"/>
                    </a:lnTo>
                    <a:lnTo>
                      <a:pt x="189" y="817"/>
                    </a:lnTo>
                    <a:lnTo>
                      <a:pt x="183" y="819"/>
                    </a:lnTo>
                    <a:lnTo>
                      <a:pt x="179" y="822"/>
                    </a:lnTo>
                    <a:lnTo>
                      <a:pt x="173" y="823"/>
                    </a:lnTo>
                    <a:lnTo>
                      <a:pt x="167" y="823"/>
                    </a:lnTo>
                    <a:lnTo>
                      <a:pt x="164" y="822"/>
                    </a:lnTo>
                    <a:lnTo>
                      <a:pt x="160" y="818"/>
                    </a:lnTo>
                    <a:lnTo>
                      <a:pt x="142" y="751"/>
                    </a:lnTo>
                    <a:lnTo>
                      <a:pt x="124" y="683"/>
                    </a:lnTo>
                    <a:lnTo>
                      <a:pt x="108" y="615"/>
                    </a:lnTo>
                    <a:lnTo>
                      <a:pt x="93" y="547"/>
                    </a:lnTo>
                    <a:lnTo>
                      <a:pt x="77" y="479"/>
                    </a:lnTo>
                    <a:lnTo>
                      <a:pt x="61" y="412"/>
                    </a:lnTo>
                    <a:lnTo>
                      <a:pt x="45" y="345"/>
                    </a:lnTo>
                    <a:lnTo>
                      <a:pt x="26" y="278"/>
                    </a:lnTo>
                    <a:lnTo>
                      <a:pt x="17" y="230"/>
                    </a:lnTo>
                    <a:lnTo>
                      <a:pt x="10" y="180"/>
                    </a:lnTo>
                    <a:lnTo>
                      <a:pt x="5" y="132"/>
                    </a:lnTo>
                    <a:lnTo>
                      <a:pt x="0" y="83"/>
                    </a:lnTo>
                    <a:lnTo>
                      <a:pt x="20" y="80"/>
                    </a:lnTo>
                    <a:lnTo>
                      <a:pt x="39" y="76"/>
                    </a:lnTo>
                    <a:lnTo>
                      <a:pt x="59" y="73"/>
                    </a:lnTo>
                    <a:lnTo>
                      <a:pt x="79" y="69"/>
                    </a:lnTo>
                    <a:lnTo>
                      <a:pt x="99" y="66"/>
                    </a:lnTo>
                    <a:lnTo>
                      <a:pt x="119" y="63"/>
                    </a:lnTo>
                    <a:lnTo>
                      <a:pt x="139" y="60"/>
                    </a:lnTo>
                    <a:lnTo>
                      <a:pt x="159" y="57"/>
                    </a:lnTo>
                    <a:lnTo>
                      <a:pt x="180" y="53"/>
                    </a:lnTo>
                    <a:lnTo>
                      <a:pt x="199" y="51"/>
                    </a:lnTo>
                    <a:lnTo>
                      <a:pt x="219" y="49"/>
                    </a:lnTo>
                    <a:lnTo>
                      <a:pt x="240" y="45"/>
                    </a:lnTo>
                    <a:lnTo>
                      <a:pt x="259" y="43"/>
                    </a:lnTo>
                    <a:lnTo>
                      <a:pt x="279" y="40"/>
                    </a:lnTo>
                    <a:lnTo>
                      <a:pt x="299" y="37"/>
                    </a:lnTo>
                    <a:lnTo>
                      <a:pt x="319" y="34"/>
                    </a:lnTo>
                    <a:lnTo>
                      <a:pt x="327" y="34"/>
                    </a:lnTo>
                    <a:lnTo>
                      <a:pt x="336" y="34"/>
                    </a:lnTo>
                    <a:lnTo>
                      <a:pt x="343" y="34"/>
                    </a:lnTo>
                    <a:lnTo>
                      <a:pt x="346" y="30"/>
                    </a:lnTo>
                    <a:lnTo>
                      <a:pt x="348" y="33"/>
                    </a:lnTo>
                    <a:lnTo>
                      <a:pt x="350" y="33"/>
                    </a:lnTo>
                    <a:lnTo>
                      <a:pt x="354" y="33"/>
                    </a:lnTo>
                    <a:lnTo>
                      <a:pt x="356" y="33"/>
                    </a:lnTo>
                    <a:lnTo>
                      <a:pt x="363" y="30"/>
                    </a:lnTo>
                    <a:lnTo>
                      <a:pt x="369" y="28"/>
                    </a:lnTo>
                    <a:lnTo>
                      <a:pt x="373" y="27"/>
                    </a:lnTo>
                    <a:lnTo>
                      <a:pt x="379" y="27"/>
                    </a:lnTo>
                    <a:lnTo>
                      <a:pt x="385" y="26"/>
                    </a:lnTo>
                    <a:lnTo>
                      <a:pt x="390" y="26"/>
                    </a:lnTo>
                    <a:lnTo>
                      <a:pt x="396" y="25"/>
                    </a:lnTo>
                    <a:lnTo>
                      <a:pt x="404" y="23"/>
                    </a:lnTo>
                    <a:lnTo>
                      <a:pt x="426" y="21"/>
                    </a:lnTo>
                    <a:lnTo>
                      <a:pt x="449" y="19"/>
                    </a:lnTo>
                    <a:lnTo>
                      <a:pt x="472" y="16"/>
                    </a:lnTo>
                    <a:lnTo>
                      <a:pt x="495" y="14"/>
                    </a:lnTo>
                    <a:lnTo>
                      <a:pt x="519" y="12"/>
                    </a:lnTo>
                    <a:lnTo>
                      <a:pt x="542" y="10"/>
                    </a:lnTo>
                    <a:lnTo>
                      <a:pt x="567" y="7"/>
                    </a:lnTo>
                    <a:lnTo>
                      <a:pt x="591" y="5"/>
                    </a:lnTo>
                    <a:lnTo>
                      <a:pt x="615" y="4"/>
                    </a:lnTo>
                    <a:lnTo>
                      <a:pt x="639" y="1"/>
                    </a:lnTo>
                    <a:lnTo>
                      <a:pt x="663" y="1"/>
                    </a:lnTo>
                    <a:lnTo>
                      <a:pt x="688" y="0"/>
                    </a:lnTo>
                    <a:lnTo>
                      <a:pt x="712" y="0"/>
                    </a:lnTo>
                    <a:lnTo>
                      <a:pt x="736" y="0"/>
                    </a:lnTo>
                    <a:lnTo>
                      <a:pt x="760" y="0"/>
                    </a:lnTo>
                    <a:lnTo>
                      <a:pt x="784" y="1"/>
                    </a:lnTo>
                    <a:lnTo>
                      <a:pt x="792" y="51"/>
                    </a:lnTo>
                    <a:lnTo>
                      <a:pt x="802" y="99"/>
                    </a:lnTo>
                    <a:lnTo>
                      <a:pt x="812" y="148"/>
                    </a:lnTo>
                    <a:lnTo>
                      <a:pt x="822" y="196"/>
                    </a:lnTo>
                    <a:lnTo>
                      <a:pt x="832" y="245"/>
                    </a:lnTo>
                    <a:lnTo>
                      <a:pt x="840" y="294"/>
                    </a:lnTo>
                    <a:lnTo>
                      <a:pt x="847" y="342"/>
                    </a:lnTo>
                    <a:lnTo>
                      <a:pt x="852" y="393"/>
                    </a:lnTo>
                    <a:lnTo>
                      <a:pt x="857" y="424"/>
                    </a:lnTo>
                    <a:lnTo>
                      <a:pt x="862" y="455"/>
                    </a:lnTo>
                    <a:lnTo>
                      <a:pt x="866" y="486"/>
                    </a:lnTo>
                    <a:lnTo>
                      <a:pt x="871" y="517"/>
                    </a:lnTo>
                    <a:lnTo>
                      <a:pt x="875" y="550"/>
                    </a:lnTo>
                    <a:lnTo>
                      <a:pt x="880" y="581"/>
                    </a:lnTo>
                    <a:lnTo>
                      <a:pt x="885" y="612"/>
                    </a:lnTo>
                    <a:lnTo>
                      <a:pt x="889" y="643"/>
                    </a:lnTo>
                    <a:lnTo>
                      <a:pt x="847" y="655"/>
                    </a:lnTo>
                    <a:lnTo>
                      <a:pt x="804" y="665"/>
                    </a:lnTo>
                    <a:lnTo>
                      <a:pt x="761" y="676"/>
                    </a:lnTo>
                    <a:lnTo>
                      <a:pt x="718" y="687"/>
                    </a:lnTo>
                    <a:lnTo>
                      <a:pt x="675" y="697"/>
                    </a:lnTo>
                    <a:lnTo>
                      <a:pt x="631" y="708"/>
                    </a:lnTo>
                    <a:lnTo>
                      <a:pt x="589" y="718"/>
                    </a:lnTo>
                    <a:lnTo>
                      <a:pt x="545" y="728"/>
                    </a:lnTo>
                    <a:lnTo>
                      <a:pt x="502" y="739"/>
                    </a:lnTo>
                    <a:lnTo>
                      <a:pt x="458" y="749"/>
                    </a:lnTo>
                    <a:lnTo>
                      <a:pt x="415" y="759"/>
                    </a:lnTo>
                    <a:lnTo>
                      <a:pt x="372" y="770"/>
                    </a:lnTo>
                    <a:lnTo>
                      <a:pt x="328" y="780"/>
                    </a:lnTo>
                    <a:lnTo>
                      <a:pt x="286" y="790"/>
                    </a:lnTo>
                    <a:lnTo>
                      <a:pt x="242" y="801"/>
                    </a:lnTo>
                    <a:lnTo>
                      <a:pt x="199" y="812"/>
                    </a:lnTo>
                    <a:close/>
                  </a:path>
                </a:pathLst>
              </a:custGeom>
              <a:solidFill>
                <a:srgbClr val="FFFFE5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5204" y="2432"/>
                <a:ext cx="15" cy="38"/>
              </a:xfrm>
              <a:custGeom>
                <a:pathLst>
                  <a:path extrusionOk="0" h="75" w="31">
                    <a:moveTo>
                      <a:pt x="1" y="71"/>
                    </a:moveTo>
                    <a:lnTo>
                      <a:pt x="7" y="53"/>
                    </a:lnTo>
                    <a:lnTo>
                      <a:pt x="6" y="36"/>
                    </a:lnTo>
                    <a:lnTo>
                      <a:pt x="3" y="19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13" y="7"/>
                    </a:lnTo>
                    <a:lnTo>
                      <a:pt x="20" y="10"/>
                    </a:lnTo>
                    <a:lnTo>
                      <a:pt x="28" y="10"/>
                    </a:lnTo>
                    <a:lnTo>
                      <a:pt x="23" y="25"/>
                    </a:lnTo>
                    <a:lnTo>
                      <a:pt x="22" y="42"/>
                    </a:lnTo>
                    <a:lnTo>
                      <a:pt x="26" y="59"/>
                    </a:lnTo>
                    <a:lnTo>
                      <a:pt x="31" y="75"/>
                    </a:lnTo>
                    <a:lnTo>
                      <a:pt x="24" y="73"/>
                    </a:lnTo>
                    <a:lnTo>
                      <a:pt x="16" y="72"/>
                    </a:lnTo>
                    <a:lnTo>
                      <a:pt x="8" y="71"/>
                    </a:lnTo>
                    <a:lnTo>
                      <a:pt x="1" y="71"/>
                    </a:lnTo>
                    <a:close/>
                  </a:path>
                </a:pathLst>
              </a:custGeom>
              <a:solidFill>
                <a:srgbClr val="007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5200" y="2562"/>
                <a:ext cx="12" cy="37"/>
              </a:xfrm>
              <a:custGeom>
                <a:pathLst>
                  <a:path extrusionOk="0" h="76" w="27">
                    <a:moveTo>
                      <a:pt x="27" y="73"/>
                    </a:moveTo>
                    <a:lnTo>
                      <a:pt x="20" y="72"/>
                    </a:lnTo>
                    <a:lnTo>
                      <a:pt x="14" y="73"/>
                    </a:lnTo>
                    <a:lnTo>
                      <a:pt x="7" y="76"/>
                    </a:lnTo>
                    <a:lnTo>
                      <a:pt x="0" y="75"/>
                    </a:lnTo>
                    <a:lnTo>
                      <a:pt x="1" y="57"/>
                    </a:lnTo>
                    <a:lnTo>
                      <a:pt x="2" y="38"/>
                    </a:lnTo>
                    <a:lnTo>
                      <a:pt x="4" y="18"/>
                    </a:lnTo>
                    <a:lnTo>
                      <a:pt x="7" y="0"/>
                    </a:lnTo>
                    <a:lnTo>
                      <a:pt x="13" y="16"/>
                    </a:lnTo>
                    <a:lnTo>
                      <a:pt x="16" y="33"/>
                    </a:lnTo>
                    <a:lnTo>
                      <a:pt x="20" y="50"/>
                    </a:lnTo>
                    <a:lnTo>
                      <a:pt x="27" y="66"/>
                    </a:lnTo>
                    <a:lnTo>
                      <a:pt x="27" y="73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4834" y="2575"/>
                <a:ext cx="359" cy="334"/>
              </a:xfrm>
              <a:custGeom>
                <a:pathLst>
                  <a:path extrusionOk="0" h="670" w="718">
                    <a:moveTo>
                      <a:pt x="707" y="627"/>
                    </a:moveTo>
                    <a:lnTo>
                      <a:pt x="703" y="637"/>
                    </a:lnTo>
                    <a:lnTo>
                      <a:pt x="698" y="644"/>
                    </a:lnTo>
                    <a:lnTo>
                      <a:pt x="692" y="649"/>
                    </a:lnTo>
                    <a:lnTo>
                      <a:pt x="685" y="654"/>
                    </a:lnTo>
                    <a:lnTo>
                      <a:pt x="678" y="659"/>
                    </a:lnTo>
                    <a:lnTo>
                      <a:pt x="670" y="663"/>
                    </a:lnTo>
                    <a:lnTo>
                      <a:pt x="662" y="667"/>
                    </a:lnTo>
                    <a:lnTo>
                      <a:pt x="654" y="670"/>
                    </a:lnTo>
                    <a:lnTo>
                      <a:pt x="620" y="663"/>
                    </a:lnTo>
                    <a:lnTo>
                      <a:pt x="588" y="654"/>
                    </a:lnTo>
                    <a:lnTo>
                      <a:pt x="556" y="646"/>
                    </a:lnTo>
                    <a:lnTo>
                      <a:pt x="525" y="635"/>
                    </a:lnTo>
                    <a:lnTo>
                      <a:pt x="493" y="625"/>
                    </a:lnTo>
                    <a:lnTo>
                      <a:pt x="462" y="615"/>
                    </a:lnTo>
                    <a:lnTo>
                      <a:pt x="432" y="603"/>
                    </a:lnTo>
                    <a:lnTo>
                      <a:pt x="400" y="591"/>
                    </a:lnTo>
                    <a:lnTo>
                      <a:pt x="369" y="579"/>
                    </a:lnTo>
                    <a:lnTo>
                      <a:pt x="339" y="566"/>
                    </a:lnTo>
                    <a:lnTo>
                      <a:pt x="309" y="555"/>
                    </a:lnTo>
                    <a:lnTo>
                      <a:pt x="278" y="542"/>
                    </a:lnTo>
                    <a:lnTo>
                      <a:pt x="248" y="530"/>
                    </a:lnTo>
                    <a:lnTo>
                      <a:pt x="217" y="517"/>
                    </a:lnTo>
                    <a:lnTo>
                      <a:pt x="187" y="505"/>
                    </a:lnTo>
                    <a:lnTo>
                      <a:pt x="156" y="494"/>
                    </a:lnTo>
                    <a:lnTo>
                      <a:pt x="151" y="492"/>
                    </a:lnTo>
                    <a:lnTo>
                      <a:pt x="145" y="489"/>
                    </a:lnTo>
                    <a:lnTo>
                      <a:pt x="139" y="487"/>
                    </a:lnTo>
                    <a:lnTo>
                      <a:pt x="134" y="485"/>
                    </a:lnTo>
                    <a:lnTo>
                      <a:pt x="129" y="481"/>
                    </a:lnTo>
                    <a:lnTo>
                      <a:pt x="124" y="478"/>
                    </a:lnTo>
                    <a:lnTo>
                      <a:pt x="121" y="474"/>
                    </a:lnTo>
                    <a:lnTo>
                      <a:pt x="116" y="470"/>
                    </a:lnTo>
                    <a:lnTo>
                      <a:pt x="106" y="452"/>
                    </a:lnTo>
                    <a:lnTo>
                      <a:pt x="100" y="430"/>
                    </a:lnTo>
                    <a:lnTo>
                      <a:pt x="96" y="409"/>
                    </a:lnTo>
                    <a:lnTo>
                      <a:pt x="89" y="388"/>
                    </a:lnTo>
                    <a:lnTo>
                      <a:pt x="78" y="339"/>
                    </a:lnTo>
                    <a:lnTo>
                      <a:pt x="68" y="291"/>
                    </a:lnTo>
                    <a:lnTo>
                      <a:pt x="57" y="243"/>
                    </a:lnTo>
                    <a:lnTo>
                      <a:pt x="47" y="193"/>
                    </a:lnTo>
                    <a:lnTo>
                      <a:pt x="36" y="145"/>
                    </a:lnTo>
                    <a:lnTo>
                      <a:pt x="26" y="95"/>
                    </a:lnTo>
                    <a:lnTo>
                      <a:pt x="13" y="48"/>
                    </a:lnTo>
                    <a:lnTo>
                      <a:pt x="0" y="0"/>
                    </a:lnTo>
                    <a:lnTo>
                      <a:pt x="30" y="9"/>
                    </a:lnTo>
                    <a:lnTo>
                      <a:pt x="60" y="18"/>
                    </a:lnTo>
                    <a:lnTo>
                      <a:pt x="89" y="28"/>
                    </a:lnTo>
                    <a:lnTo>
                      <a:pt x="119" y="38"/>
                    </a:lnTo>
                    <a:lnTo>
                      <a:pt x="151" y="47"/>
                    </a:lnTo>
                    <a:lnTo>
                      <a:pt x="180" y="56"/>
                    </a:lnTo>
                    <a:lnTo>
                      <a:pt x="210" y="66"/>
                    </a:lnTo>
                    <a:lnTo>
                      <a:pt x="242" y="76"/>
                    </a:lnTo>
                    <a:lnTo>
                      <a:pt x="271" y="85"/>
                    </a:lnTo>
                    <a:lnTo>
                      <a:pt x="303" y="95"/>
                    </a:lnTo>
                    <a:lnTo>
                      <a:pt x="333" y="105"/>
                    </a:lnTo>
                    <a:lnTo>
                      <a:pt x="364" y="114"/>
                    </a:lnTo>
                    <a:lnTo>
                      <a:pt x="394" y="123"/>
                    </a:lnTo>
                    <a:lnTo>
                      <a:pt x="424" y="132"/>
                    </a:lnTo>
                    <a:lnTo>
                      <a:pt x="455" y="140"/>
                    </a:lnTo>
                    <a:lnTo>
                      <a:pt x="485" y="149"/>
                    </a:lnTo>
                    <a:lnTo>
                      <a:pt x="498" y="153"/>
                    </a:lnTo>
                    <a:lnTo>
                      <a:pt x="511" y="156"/>
                    </a:lnTo>
                    <a:lnTo>
                      <a:pt x="525" y="161"/>
                    </a:lnTo>
                    <a:lnTo>
                      <a:pt x="538" y="164"/>
                    </a:lnTo>
                    <a:lnTo>
                      <a:pt x="551" y="169"/>
                    </a:lnTo>
                    <a:lnTo>
                      <a:pt x="564" y="172"/>
                    </a:lnTo>
                    <a:lnTo>
                      <a:pt x="577" y="177"/>
                    </a:lnTo>
                    <a:lnTo>
                      <a:pt x="591" y="182"/>
                    </a:lnTo>
                    <a:lnTo>
                      <a:pt x="603" y="185"/>
                    </a:lnTo>
                    <a:lnTo>
                      <a:pt x="617" y="189"/>
                    </a:lnTo>
                    <a:lnTo>
                      <a:pt x="631" y="193"/>
                    </a:lnTo>
                    <a:lnTo>
                      <a:pt x="644" y="197"/>
                    </a:lnTo>
                    <a:lnTo>
                      <a:pt x="657" y="199"/>
                    </a:lnTo>
                    <a:lnTo>
                      <a:pt x="671" y="202"/>
                    </a:lnTo>
                    <a:lnTo>
                      <a:pt x="685" y="205"/>
                    </a:lnTo>
                    <a:lnTo>
                      <a:pt x="699" y="207"/>
                    </a:lnTo>
                    <a:lnTo>
                      <a:pt x="707" y="220"/>
                    </a:lnTo>
                    <a:lnTo>
                      <a:pt x="711" y="451"/>
                    </a:lnTo>
                    <a:lnTo>
                      <a:pt x="716" y="462"/>
                    </a:lnTo>
                    <a:lnTo>
                      <a:pt x="716" y="472"/>
                    </a:lnTo>
                    <a:lnTo>
                      <a:pt x="713" y="481"/>
                    </a:lnTo>
                    <a:lnTo>
                      <a:pt x="707" y="490"/>
                    </a:lnTo>
                    <a:lnTo>
                      <a:pt x="701" y="501"/>
                    </a:lnTo>
                    <a:lnTo>
                      <a:pt x="696" y="510"/>
                    </a:lnTo>
                    <a:lnTo>
                      <a:pt x="694" y="520"/>
                    </a:lnTo>
                    <a:lnTo>
                      <a:pt x="698" y="531"/>
                    </a:lnTo>
                    <a:lnTo>
                      <a:pt x="706" y="542"/>
                    </a:lnTo>
                    <a:lnTo>
                      <a:pt x="714" y="555"/>
                    </a:lnTo>
                    <a:lnTo>
                      <a:pt x="718" y="568"/>
                    </a:lnTo>
                    <a:lnTo>
                      <a:pt x="718" y="582"/>
                    </a:lnTo>
                    <a:lnTo>
                      <a:pt x="707" y="592"/>
                    </a:lnTo>
                    <a:lnTo>
                      <a:pt x="699" y="603"/>
                    </a:lnTo>
                    <a:lnTo>
                      <a:pt x="698" y="615"/>
                    </a:lnTo>
                    <a:lnTo>
                      <a:pt x="707" y="627"/>
                    </a:lnTo>
                    <a:close/>
                  </a:path>
                </a:pathLst>
              </a:custGeom>
              <a:solidFill>
                <a:srgbClr val="7FFF7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1" name="Shape 121"/>
              <p:cNvSpPr/>
              <p:nvPr/>
            </p:nvSpPr>
            <p:spPr>
              <a:xfrm>
                <a:off x="5140" y="2287"/>
                <a:ext cx="69" cy="96"/>
              </a:xfrm>
              <a:custGeom>
                <a:pathLst>
                  <a:path extrusionOk="0" h="194" w="137">
                    <a:moveTo>
                      <a:pt x="85" y="153"/>
                    </a:moveTo>
                    <a:lnTo>
                      <a:pt x="81" y="164"/>
                    </a:lnTo>
                    <a:lnTo>
                      <a:pt x="78" y="173"/>
                    </a:lnTo>
                    <a:lnTo>
                      <a:pt x="76" y="183"/>
                    </a:lnTo>
                    <a:lnTo>
                      <a:pt x="76" y="194"/>
                    </a:lnTo>
                    <a:lnTo>
                      <a:pt x="70" y="175"/>
                    </a:lnTo>
                    <a:lnTo>
                      <a:pt x="58" y="160"/>
                    </a:lnTo>
                    <a:lnTo>
                      <a:pt x="43" y="148"/>
                    </a:lnTo>
                    <a:lnTo>
                      <a:pt x="28" y="135"/>
                    </a:lnTo>
                    <a:lnTo>
                      <a:pt x="15" y="123"/>
                    </a:lnTo>
                    <a:lnTo>
                      <a:pt x="4" y="108"/>
                    </a:lnTo>
                    <a:lnTo>
                      <a:pt x="0" y="91"/>
                    </a:lnTo>
                    <a:lnTo>
                      <a:pt x="3" y="69"/>
                    </a:lnTo>
                    <a:lnTo>
                      <a:pt x="6" y="58"/>
                    </a:lnTo>
                    <a:lnTo>
                      <a:pt x="15" y="50"/>
                    </a:lnTo>
                    <a:lnTo>
                      <a:pt x="20" y="42"/>
                    </a:lnTo>
                    <a:lnTo>
                      <a:pt x="19" y="30"/>
                    </a:lnTo>
                    <a:lnTo>
                      <a:pt x="24" y="24"/>
                    </a:lnTo>
                    <a:lnTo>
                      <a:pt x="28" y="20"/>
                    </a:lnTo>
                    <a:lnTo>
                      <a:pt x="33" y="15"/>
                    </a:lnTo>
                    <a:lnTo>
                      <a:pt x="39" y="12"/>
                    </a:lnTo>
                    <a:lnTo>
                      <a:pt x="44" y="8"/>
                    </a:lnTo>
                    <a:lnTo>
                      <a:pt x="50" y="5"/>
                    </a:lnTo>
                    <a:lnTo>
                      <a:pt x="56" y="2"/>
                    </a:lnTo>
                    <a:lnTo>
                      <a:pt x="62" y="0"/>
                    </a:lnTo>
                    <a:lnTo>
                      <a:pt x="70" y="0"/>
                    </a:lnTo>
                    <a:lnTo>
                      <a:pt x="77" y="1"/>
                    </a:lnTo>
                    <a:lnTo>
                      <a:pt x="84" y="2"/>
                    </a:lnTo>
                    <a:lnTo>
                      <a:pt x="91" y="5"/>
                    </a:lnTo>
                    <a:lnTo>
                      <a:pt x="96" y="7"/>
                    </a:lnTo>
                    <a:lnTo>
                      <a:pt x="102" y="9"/>
                    </a:lnTo>
                    <a:lnTo>
                      <a:pt x="109" y="13"/>
                    </a:lnTo>
                    <a:lnTo>
                      <a:pt x="115" y="16"/>
                    </a:lnTo>
                    <a:lnTo>
                      <a:pt x="130" y="36"/>
                    </a:lnTo>
                    <a:lnTo>
                      <a:pt x="137" y="59"/>
                    </a:lnTo>
                    <a:lnTo>
                      <a:pt x="137" y="83"/>
                    </a:lnTo>
                    <a:lnTo>
                      <a:pt x="131" y="105"/>
                    </a:lnTo>
                    <a:lnTo>
                      <a:pt x="123" y="108"/>
                    </a:lnTo>
                    <a:lnTo>
                      <a:pt x="116" y="114"/>
                    </a:lnTo>
                    <a:lnTo>
                      <a:pt x="110" y="120"/>
                    </a:lnTo>
                    <a:lnTo>
                      <a:pt x="104" y="126"/>
                    </a:lnTo>
                    <a:lnTo>
                      <a:pt x="99" y="133"/>
                    </a:lnTo>
                    <a:lnTo>
                      <a:pt x="94" y="139"/>
                    </a:lnTo>
                    <a:lnTo>
                      <a:pt x="89" y="146"/>
                    </a:lnTo>
                    <a:lnTo>
                      <a:pt x="85" y="153"/>
                    </a:lnTo>
                    <a:close/>
                  </a:path>
                </a:pathLst>
              </a:custGeom>
              <a:solidFill>
                <a:srgbClr val="33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5129" y="2420"/>
                <a:ext cx="66" cy="87"/>
              </a:xfrm>
              <a:custGeom>
                <a:pathLst>
                  <a:path extrusionOk="0" h="176" w="134">
                    <a:moveTo>
                      <a:pt x="125" y="98"/>
                    </a:moveTo>
                    <a:lnTo>
                      <a:pt x="111" y="101"/>
                    </a:lnTo>
                    <a:lnTo>
                      <a:pt x="100" y="108"/>
                    </a:lnTo>
                    <a:lnTo>
                      <a:pt x="89" y="116"/>
                    </a:lnTo>
                    <a:lnTo>
                      <a:pt x="80" y="127"/>
                    </a:lnTo>
                    <a:lnTo>
                      <a:pt x="73" y="138"/>
                    </a:lnTo>
                    <a:lnTo>
                      <a:pt x="66" y="151"/>
                    </a:lnTo>
                    <a:lnTo>
                      <a:pt x="61" y="163"/>
                    </a:lnTo>
                    <a:lnTo>
                      <a:pt x="56" y="176"/>
                    </a:lnTo>
                    <a:lnTo>
                      <a:pt x="47" y="175"/>
                    </a:lnTo>
                    <a:lnTo>
                      <a:pt x="39" y="173"/>
                    </a:lnTo>
                    <a:lnTo>
                      <a:pt x="32" y="169"/>
                    </a:lnTo>
                    <a:lnTo>
                      <a:pt x="25" y="163"/>
                    </a:lnTo>
                    <a:lnTo>
                      <a:pt x="18" y="157"/>
                    </a:lnTo>
                    <a:lnTo>
                      <a:pt x="12" y="150"/>
                    </a:lnTo>
                    <a:lnTo>
                      <a:pt x="8" y="142"/>
                    </a:lnTo>
                    <a:lnTo>
                      <a:pt x="3" y="135"/>
                    </a:lnTo>
                    <a:lnTo>
                      <a:pt x="0" y="117"/>
                    </a:lnTo>
                    <a:lnTo>
                      <a:pt x="0" y="100"/>
                    </a:lnTo>
                    <a:lnTo>
                      <a:pt x="2" y="83"/>
                    </a:lnTo>
                    <a:lnTo>
                      <a:pt x="6" y="67"/>
                    </a:lnTo>
                    <a:lnTo>
                      <a:pt x="12" y="51"/>
                    </a:lnTo>
                    <a:lnTo>
                      <a:pt x="20" y="36"/>
                    </a:lnTo>
                    <a:lnTo>
                      <a:pt x="31" y="22"/>
                    </a:lnTo>
                    <a:lnTo>
                      <a:pt x="43" y="9"/>
                    </a:lnTo>
                    <a:lnTo>
                      <a:pt x="51" y="4"/>
                    </a:lnTo>
                    <a:lnTo>
                      <a:pt x="59" y="2"/>
                    </a:lnTo>
                    <a:lnTo>
                      <a:pt x="69" y="0"/>
                    </a:lnTo>
                    <a:lnTo>
                      <a:pt x="78" y="0"/>
                    </a:lnTo>
                    <a:lnTo>
                      <a:pt x="86" y="1"/>
                    </a:lnTo>
                    <a:lnTo>
                      <a:pt x="95" y="3"/>
                    </a:lnTo>
                    <a:lnTo>
                      <a:pt x="103" y="7"/>
                    </a:lnTo>
                    <a:lnTo>
                      <a:pt x="111" y="10"/>
                    </a:lnTo>
                    <a:lnTo>
                      <a:pt x="129" y="28"/>
                    </a:lnTo>
                    <a:lnTo>
                      <a:pt x="134" y="51"/>
                    </a:lnTo>
                    <a:lnTo>
                      <a:pt x="133" y="76"/>
                    </a:lnTo>
                    <a:lnTo>
                      <a:pt x="125" y="98"/>
                    </a:lnTo>
                    <a:close/>
                  </a:path>
                </a:pathLst>
              </a:custGeom>
              <a:solidFill>
                <a:srgbClr val="CC8C7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5179" y="2554"/>
                <a:ext cx="12" cy="43"/>
              </a:xfrm>
              <a:custGeom>
                <a:pathLst>
                  <a:path extrusionOk="0" h="89" w="26">
                    <a:moveTo>
                      <a:pt x="19" y="89"/>
                    </a:moveTo>
                    <a:lnTo>
                      <a:pt x="11" y="88"/>
                    </a:lnTo>
                    <a:lnTo>
                      <a:pt x="7" y="82"/>
                    </a:lnTo>
                    <a:lnTo>
                      <a:pt x="6" y="75"/>
                    </a:lnTo>
                    <a:lnTo>
                      <a:pt x="3" y="68"/>
                    </a:lnTo>
                    <a:lnTo>
                      <a:pt x="0" y="0"/>
                    </a:lnTo>
                    <a:lnTo>
                      <a:pt x="14" y="4"/>
                    </a:lnTo>
                    <a:lnTo>
                      <a:pt x="22" y="12"/>
                    </a:lnTo>
                    <a:lnTo>
                      <a:pt x="26" y="23"/>
                    </a:lnTo>
                    <a:lnTo>
                      <a:pt x="26" y="37"/>
                    </a:lnTo>
                    <a:lnTo>
                      <a:pt x="23" y="52"/>
                    </a:lnTo>
                    <a:lnTo>
                      <a:pt x="21" y="67"/>
                    </a:lnTo>
                    <a:lnTo>
                      <a:pt x="19" y="80"/>
                    </a:lnTo>
                    <a:lnTo>
                      <a:pt x="19" y="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5175" y="2402"/>
                <a:ext cx="9" cy="10"/>
              </a:xfrm>
              <a:custGeom>
                <a:pathLst>
                  <a:path extrusionOk="0" h="22" w="19">
                    <a:moveTo>
                      <a:pt x="3" y="5"/>
                    </a:moveTo>
                    <a:lnTo>
                      <a:pt x="5" y="4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9" y="22"/>
                    </a:lnTo>
                    <a:lnTo>
                      <a:pt x="12" y="20"/>
                    </a:lnTo>
                    <a:lnTo>
                      <a:pt x="5" y="16"/>
                    </a:lnTo>
                    <a:lnTo>
                      <a:pt x="0" y="1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007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5" name="Shape 125"/>
              <p:cNvSpPr/>
              <p:nvPr/>
            </p:nvSpPr>
            <p:spPr>
              <a:xfrm>
                <a:off x="5145" y="2554"/>
                <a:ext cx="26" cy="41"/>
              </a:xfrm>
              <a:custGeom>
                <a:pathLst>
                  <a:path extrusionOk="0" h="80" w="56">
                    <a:moveTo>
                      <a:pt x="0" y="74"/>
                    </a:moveTo>
                    <a:lnTo>
                      <a:pt x="3" y="59"/>
                    </a:lnTo>
                    <a:lnTo>
                      <a:pt x="9" y="46"/>
                    </a:lnTo>
                    <a:lnTo>
                      <a:pt x="15" y="32"/>
                    </a:lnTo>
                    <a:lnTo>
                      <a:pt x="17" y="18"/>
                    </a:lnTo>
                    <a:lnTo>
                      <a:pt x="22" y="11"/>
                    </a:lnTo>
                    <a:lnTo>
                      <a:pt x="30" y="5"/>
                    </a:lnTo>
                    <a:lnTo>
                      <a:pt x="37" y="2"/>
                    </a:lnTo>
                    <a:lnTo>
                      <a:pt x="47" y="0"/>
                    </a:lnTo>
                    <a:lnTo>
                      <a:pt x="47" y="20"/>
                    </a:lnTo>
                    <a:lnTo>
                      <a:pt x="49" y="41"/>
                    </a:lnTo>
                    <a:lnTo>
                      <a:pt x="51" y="61"/>
                    </a:lnTo>
                    <a:lnTo>
                      <a:pt x="56" y="80"/>
                    </a:lnTo>
                    <a:lnTo>
                      <a:pt x="50" y="80"/>
                    </a:lnTo>
                    <a:lnTo>
                      <a:pt x="44" y="80"/>
                    </a:lnTo>
                    <a:lnTo>
                      <a:pt x="37" y="79"/>
                    </a:lnTo>
                    <a:lnTo>
                      <a:pt x="30" y="78"/>
                    </a:lnTo>
                    <a:lnTo>
                      <a:pt x="24" y="77"/>
                    </a:lnTo>
                    <a:lnTo>
                      <a:pt x="15" y="76"/>
                    </a:lnTo>
                    <a:lnTo>
                      <a:pt x="9" y="74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00B2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5154" y="2529"/>
                <a:ext cx="10" cy="18"/>
              </a:xfrm>
              <a:custGeom>
                <a:pathLst>
                  <a:path extrusionOk="0" h="38" w="21">
                    <a:moveTo>
                      <a:pt x="0" y="38"/>
                    </a:moveTo>
                    <a:lnTo>
                      <a:pt x="0" y="27"/>
                    </a:lnTo>
                    <a:lnTo>
                      <a:pt x="2" y="17"/>
                    </a:lnTo>
                    <a:lnTo>
                      <a:pt x="5" y="9"/>
                    </a:lnTo>
                    <a:lnTo>
                      <a:pt x="7" y="0"/>
                    </a:lnTo>
                    <a:lnTo>
                      <a:pt x="8" y="7"/>
                    </a:lnTo>
                    <a:lnTo>
                      <a:pt x="12" y="13"/>
                    </a:lnTo>
                    <a:lnTo>
                      <a:pt x="15" y="18"/>
                    </a:lnTo>
                    <a:lnTo>
                      <a:pt x="21" y="24"/>
                    </a:lnTo>
                    <a:lnTo>
                      <a:pt x="17" y="30"/>
                    </a:lnTo>
                    <a:lnTo>
                      <a:pt x="12" y="33"/>
                    </a:lnTo>
                    <a:lnTo>
                      <a:pt x="6" y="36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7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5120" y="1887"/>
                <a:ext cx="68" cy="198"/>
              </a:xfrm>
              <a:custGeom>
                <a:pathLst>
                  <a:path extrusionOk="0" h="398" w="138">
                    <a:moveTo>
                      <a:pt x="100" y="330"/>
                    </a:moveTo>
                    <a:lnTo>
                      <a:pt x="104" y="346"/>
                    </a:lnTo>
                    <a:lnTo>
                      <a:pt x="107" y="362"/>
                    </a:lnTo>
                    <a:lnTo>
                      <a:pt x="111" y="379"/>
                    </a:lnTo>
                    <a:lnTo>
                      <a:pt x="112" y="396"/>
                    </a:lnTo>
                    <a:lnTo>
                      <a:pt x="108" y="398"/>
                    </a:lnTo>
                    <a:lnTo>
                      <a:pt x="105" y="398"/>
                    </a:lnTo>
                    <a:lnTo>
                      <a:pt x="101" y="398"/>
                    </a:lnTo>
                    <a:lnTo>
                      <a:pt x="97" y="398"/>
                    </a:lnTo>
                    <a:lnTo>
                      <a:pt x="92" y="388"/>
                    </a:lnTo>
                    <a:lnTo>
                      <a:pt x="90" y="375"/>
                    </a:lnTo>
                    <a:lnTo>
                      <a:pt x="89" y="361"/>
                    </a:lnTo>
                    <a:lnTo>
                      <a:pt x="88" y="349"/>
                    </a:lnTo>
                    <a:lnTo>
                      <a:pt x="85" y="337"/>
                    </a:lnTo>
                    <a:lnTo>
                      <a:pt x="81" y="328"/>
                    </a:lnTo>
                    <a:lnTo>
                      <a:pt x="72" y="321"/>
                    </a:lnTo>
                    <a:lnTo>
                      <a:pt x="57" y="319"/>
                    </a:lnTo>
                    <a:lnTo>
                      <a:pt x="37" y="305"/>
                    </a:lnTo>
                    <a:lnTo>
                      <a:pt x="23" y="288"/>
                    </a:lnTo>
                    <a:lnTo>
                      <a:pt x="13" y="269"/>
                    </a:lnTo>
                    <a:lnTo>
                      <a:pt x="6" y="248"/>
                    </a:lnTo>
                    <a:lnTo>
                      <a:pt x="2" y="227"/>
                    </a:lnTo>
                    <a:lnTo>
                      <a:pt x="0" y="203"/>
                    </a:lnTo>
                    <a:lnTo>
                      <a:pt x="1" y="179"/>
                    </a:lnTo>
                    <a:lnTo>
                      <a:pt x="2" y="156"/>
                    </a:lnTo>
                    <a:lnTo>
                      <a:pt x="5" y="147"/>
                    </a:lnTo>
                    <a:lnTo>
                      <a:pt x="8" y="139"/>
                    </a:lnTo>
                    <a:lnTo>
                      <a:pt x="12" y="131"/>
                    </a:lnTo>
                    <a:lnTo>
                      <a:pt x="16" y="123"/>
                    </a:lnTo>
                    <a:lnTo>
                      <a:pt x="22" y="115"/>
                    </a:lnTo>
                    <a:lnTo>
                      <a:pt x="28" y="108"/>
                    </a:lnTo>
                    <a:lnTo>
                      <a:pt x="36" y="102"/>
                    </a:lnTo>
                    <a:lnTo>
                      <a:pt x="44" y="96"/>
                    </a:lnTo>
                    <a:lnTo>
                      <a:pt x="43" y="72"/>
                    </a:lnTo>
                    <a:lnTo>
                      <a:pt x="44" y="49"/>
                    </a:lnTo>
                    <a:lnTo>
                      <a:pt x="42" y="26"/>
                    </a:lnTo>
                    <a:lnTo>
                      <a:pt x="37" y="4"/>
                    </a:lnTo>
                    <a:lnTo>
                      <a:pt x="40" y="0"/>
                    </a:lnTo>
                    <a:lnTo>
                      <a:pt x="46" y="0"/>
                    </a:lnTo>
                    <a:lnTo>
                      <a:pt x="52" y="1"/>
                    </a:lnTo>
                    <a:lnTo>
                      <a:pt x="57" y="3"/>
                    </a:lnTo>
                    <a:lnTo>
                      <a:pt x="62" y="16"/>
                    </a:lnTo>
                    <a:lnTo>
                      <a:pt x="65" y="31"/>
                    </a:lnTo>
                    <a:lnTo>
                      <a:pt x="63" y="48"/>
                    </a:lnTo>
                    <a:lnTo>
                      <a:pt x="63" y="64"/>
                    </a:lnTo>
                    <a:lnTo>
                      <a:pt x="63" y="79"/>
                    </a:lnTo>
                    <a:lnTo>
                      <a:pt x="68" y="92"/>
                    </a:lnTo>
                    <a:lnTo>
                      <a:pt x="77" y="100"/>
                    </a:lnTo>
                    <a:lnTo>
                      <a:pt x="95" y="103"/>
                    </a:lnTo>
                    <a:lnTo>
                      <a:pt x="104" y="109"/>
                    </a:lnTo>
                    <a:lnTo>
                      <a:pt x="114" y="116"/>
                    </a:lnTo>
                    <a:lnTo>
                      <a:pt x="121" y="124"/>
                    </a:lnTo>
                    <a:lnTo>
                      <a:pt x="126" y="134"/>
                    </a:lnTo>
                    <a:lnTo>
                      <a:pt x="124" y="144"/>
                    </a:lnTo>
                    <a:lnTo>
                      <a:pt x="121" y="153"/>
                    </a:lnTo>
                    <a:lnTo>
                      <a:pt x="114" y="161"/>
                    </a:lnTo>
                    <a:lnTo>
                      <a:pt x="105" y="167"/>
                    </a:lnTo>
                    <a:lnTo>
                      <a:pt x="97" y="167"/>
                    </a:lnTo>
                    <a:lnTo>
                      <a:pt x="90" y="163"/>
                    </a:lnTo>
                    <a:lnTo>
                      <a:pt x="85" y="157"/>
                    </a:lnTo>
                    <a:lnTo>
                      <a:pt x="82" y="152"/>
                    </a:lnTo>
                    <a:lnTo>
                      <a:pt x="82" y="144"/>
                    </a:lnTo>
                    <a:lnTo>
                      <a:pt x="83" y="136"/>
                    </a:lnTo>
                    <a:lnTo>
                      <a:pt x="85" y="129"/>
                    </a:lnTo>
                    <a:lnTo>
                      <a:pt x="89" y="123"/>
                    </a:lnTo>
                    <a:lnTo>
                      <a:pt x="86" y="118"/>
                    </a:lnTo>
                    <a:lnTo>
                      <a:pt x="82" y="114"/>
                    </a:lnTo>
                    <a:lnTo>
                      <a:pt x="77" y="111"/>
                    </a:lnTo>
                    <a:lnTo>
                      <a:pt x="72" y="109"/>
                    </a:lnTo>
                    <a:lnTo>
                      <a:pt x="75" y="159"/>
                    </a:lnTo>
                    <a:lnTo>
                      <a:pt x="84" y="207"/>
                    </a:lnTo>
                    <a:lnTo>
                      <a:pt x="95" y="256"/>
                    </a:lnTo>
                    <a:lnTo>
                      <a:pt x="100" y="306"/>
                    </a:lnTo>
                    <a:lnTo>
                      <a:pt x="105" y="309"/>
                    </a:lnTo>
                    <a:lnTo>
                      <a:pt x="110" y="311"/>
                    </a:lnTo>
                    <a:lnTo>
                      <a:pt x="115" y="308"/>
                    </a:lnTo>
                    <a:lnTo>
                      <a:pt x="120" y="306"/>
                    </a:lnTo>
                    <a:lnTo>
                      <a:pt x="126" y="304"/>
                    </a:lnTo>
                    <a:lnTo>
                      <a:pt x="130" y="303"/>
                    </a:lnTo>
                    <a:lnTo>
                      <a:pt x="135" y="305"/>
                    </a:lnTo>
                    <a:lnTo>
                      <a:pt x="138" y="311"/>
                    </a:lnTo>
                    <a:lnTo>
                      <a:pt x="100" y="330"/>
                    </a:lnTo>
                    <a:close/>
                  </a:path>
                </a:pathLst>
              </a:custGeom>
              <a:solidFill>
                <a:srgbClr val="BF66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5091" y="2360"/>
                <a:ext cx="75" cy="99"/>
              </a:xfrm>
              <a:custGeom>
                <a:pathLst>
                  <a:path extrusionOk="0" h="197" w="152">
                    <a:moveTo>
                      <a:pt x="142" y="97"/>
                    </a:moveTo>
                    <a:lnTo>
                      <a:pt x="131" y="100"/>
                    </a:lnTo>
                    <a:lnTo>
                      <a:pt x="121" y="105"/>
                    </a:lnTo>
                    <a:lnTo>
                      <a:pt x="110" y="111"/>
                    </a:lnTo>
                    <a:lnTo>
                      <a:pt x="100" y="118"/>
                    </a:lnTo>
                    <a:lnTo>
                      <a:pt x="91" y="127"/>
                    </a:lnTo>
                    <a:lnTo>
                      <a:pt x="81" y="136"/>
                    </a:lnTo>
                    <a:lnTo>
                      <a:pt x="73" y="145"/>
                    </a:lnTo>
                    <a:lnTo>
                      <a:pt x="66" y="156"/>
                    </a:lnTo>
                    <a:lnTo>
                      <a:pt x="53" y="197"/>
                    </a:lnTo>
                    <a:lnTo>
                      <a:pt x="48" y="189"/>
                    </a:lnTo>
                    <a:lnTo>
                      <a:pt x="43" y="181"/>
                    </a:lnTo>
                    <a:lnTo>
                      <a:pt x="38" y="173"/>
                    </a:lnTo>
                    <a:lnTo>
                      <a:pt x="31" y="166"/>
                    </a:lnTo>
                    <a:lnTo>
                      <a:pt x="23" y="159"/>
                    </a:lnTo>
                    <a:lnTo>
                      <a:pt x="16" y="153"/>
                    </a:lnTo>
                    <a:lnTo>
                      <a:pt x="8" y="148"/>
                    </a:lnTo>
                    <a:lnTo>
                      <a:pt x="0" y="142"/>
                    </a:lnTo>
                    <a:lnTo>
                      <a:pt x="4" y="130"/>
                    </a:lnTo>
                    <a:lnTo>
                      <a:pt x="10" y="119"/>
                    </a:lnTo>
                    <a:lnTo>
                      <a:pt x="16" y="106"/>
                    </a:lnTo>
                    <a:lnTo>
                      <a:pt x="22" y="93"/>
                    </a:lnTo>
                    <a:lnTo>
                      <a:pt x="26" y="80"/>
                    </a:lnTo>
                    <a:lnTo>
                      <a:pt x="30" y="66"/>
                    </a:lnTo>
                    <a:lnTo>
                      <a:pt x="32" y="52"/>
                    </a:lnTo>
                    <a:lnTo>
                      <a:pt x="32" y="37"/>
                    </a:lnTo>
                    <a:lnTo>
                      <a:pt x="40" y="30"/>
                    </a:lnTo>
                    <a:lnTo>
                      <a:pt x="49" y="22"/>
                    </a:lnTo>
                    <a:lnTo>
                      <a:pt x="58" y="14"/>
                    </a:lnTo>
                    <a:lnTo>
                      <a:pt x="68" y="8"/>
                    </a:lnTo>
                    <a:lnTo>
                      <a:pt x="78" y="2"/>
                    </a:lnTo>
                    <a:lnTo>
                      <a:pt x="88" y="0"/>
                    </a:lnTo>
                    <a:lnTo>
                      <a:pt x="100" y="0"/>
                    </a:lnTo>
                    <a:lnTo>
                      <a:pt x="111" y="4"/>
                    </a:lnTo>
                    <a:lnTo>
                      <a:pt x="118" y="7"/>
                    </a:lnTo>
                    <a:lnTo>
                      <a:pt x="125" y="13"/>
                    </a:lnTo>
                    <a:lnTo>
                      <a:pt x="132" y="19"/>
                    </a:lnTo>
                    <a:lnTo>
                      <a:pt x="138" y="25"/>
                    </a:lnTo>
                    <a:lnTo>
                      <a:pt x="142" y="32"/>
                    </a:lnTo>
                    <a:lnTo>
                      <a:pt x="147" y="39"/>
                    </a:lnTo>
                    <a:lnTo>
                      <a:pt x="149" y="47"/>
                    </a:lnTo>
                    <a:lnTo>
                      <a:pt x="152" y="55"/>
                    </a:lnTo>
                    <a:lnTo>
                      <a:pt x="152" y="67"/>
                    </a:lnTo>
                    <a:lnTo>
                      <a:pt x="149" y="77"/>
                    </a:lnTo>
                    <a:lnTo>
                      <a:pt x="147" y="88"/>
                    </a:lnTo>
                    <a:lnTo>
                      <a:pt x="142" y="97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5136" y="2517"/>
                <a:ext cx="12" cy="39"/>
              </a:xfrm>
              <a:custGeom>
                <a:pathLst>
                  <a:path extrusionOk="0" h="80" w="26">
                    <a:moveTo>
                      <a:pt x="19" y="75"/>
                    </a:moveTo>
                    <a:lnTo>
                      <a:pt x="11" y="80"/>
                    </a:lnTo>
                    <a:lnTo>
                      <a:pt x="0" y="68"/>
                    </a:lnTo>
                    <a:lnTo>
                      <a:pt x="0" y="52"/>
                    </a:lnTo>
                    <a:lnTo>
                      <a:pt x="5" y="37"/>
                    </a:lnTo>
                    <a:lnTo>
                      <a:pt x="10" y="22"/>
                    </a:lnTo>
                    <a:lnTo>
                      <a:pt x="12" y="16"/>
                    </a:lnTo>
                    <a:lnTo>
                      <a:pt x="14" y="12"/>
                    </a:lnTo>
                    <a:lnTo>
                      <a:pt x="16" y="6"/>
                    </a:lnTo>
                    <a:lnTo>
                      <a:pt x="18" y="0"/>
                    </a:lnTo>
                    <a:lnTo>
                      <a:pt x="26" y="4"/>
                    </a:lnTo>
                    <a:lnTo>
                      <a:pt x="24" y="22"/>
                    </a:lnTo>
                    <a:lnTo>
                      <a:pt x="20" y="40"/>
                    </a:lnTo>
                    <a:lnTo>
                      <a:pt x="18" y="57"/>
                    </a:lnTo>
                    <a:lnTo>
                      <a:pt x="19" y="75"/>
                    </a:lnTo>
                    <a:close/>
                  </a:path>
                </a:pathLst>
              </a:custGeom>
              <a:solidFill>
                <a:srgbClr val="7FFF7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5095" y="2534"/>
                <a:ext cx="43" cy="55"/>
              </a:xfrm>
              <a:custGeom>
                <a:pathLst>
                  <a:path extrusionOk="0" h="109" w="85">
                    <a:moveTo>
                      <a:pt x="76" y="109"/>
                    </a:moveTo>
                    <a:lnTo>
                      <a:pt x="67" y="109"/>
                    </a:lnTo>
                    <a:lnTo>
                      <a:pt x="56" y="108"/>
                    </a:lnTo>
                    <a:lnTo>
                      <a:pt x="47" y="107"/>
                    </a:lnTo>
                    <a:lnTo>
                      <a:pt x="37" y="105"/>
                    </a:lnTo>
                    <a:lnTo>
                      <a:pt x="27" y="102"/>
                    </a:lnTo>
                    <a:lnTo>
                      <a:pt x="18" y="100"/>
                    </a:lnTo>
                    <a:lnTo>
                      <a:pt x="9" y="97"/>
                    </a:lnTo>
                    <a:lnTo>
                      <a:pt x="0" y="93"/>
                    </a:lnTo>
                    <a:lnTo>
                      <a:pt x="1" y="68"/>
                    </a:lnTo>
                    <a:lnTo>
                      <a:pt x="3" y="44"/>
                    </a:lnTo>
                    <a:lnTo>
                      <a:pt x="8" y="21"/>
                    </a:lnTo>
                    <a:lnTo>
                      <a:pt x="19" y="0"/>
                    </a:lnTo>
                    <a:lnTo>
                      <a:pt x="32" y="6"/>
                    </a:lnTo>
                    <a:lnTo>
                      <a:pt x="43" y="13"/>
                    </a:lnTo>
                    <a:lnTo>
                      <a:pt x="53" y="23"/>
                    </a:lnTo>
                    <a:lnTo>
                      <a:pt x="61" y="33"/>
                    </a:lnTo>
                    <a:lnTo>
                      <a:pt x="69" y="46"/>
                    </a:lnTo>
                    <a:lnTo>
                      <a:pt x="75" y="59"/>
                    </a:lnTo>
                    <a:lnTo>
                      <a:pt x="80" y="71"/>
                    </a:lnTo>
                    <a:lnTo>
                      <a:pt x="85" y="83"/>
                    </a:lnTo>
                    <a:lnTo>
                      <a:pt x="82" y="89"/>
                    </a:lnTo>
                    <a:lnTo>
                      <a:pt x="79" y="96"/>
                    </a:lnTo>
                    <a:lnTo>
                      <a:pt x="78" y="104"/>
                    </a:lnTo>
                    <a:lnTo>
                      <a:pt x="76" y="109"/>
                    </a:lnTo>
                    <a:close/>
                  </a:path>
                </a:pathLst>
              </a:custGeom>
              <a:solidFill>
                <a:srgbClr val="00B2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5106" y="2509"/>
                <a:ext cx="34" cy="26"/>
              </a:xfrm>
              <a:custGeom>
                <a:pathLst>
                  <a:path extrusionOk="0" h="56" w="70">
                    <a:moveTo>
                      <a:pt x="49" y="56"/>
                    </a:moveTo>
                    <a:lnTo>
                      <a:pt x="43" y="52"/>
                    </a:lnTo>
                    <a:lnTo>
                      <a:pt x="37" y="49"/>
                    </a:lnTo>
                    <a:lnTo>
                      <a:pt x="31" y="44"/>
                    </a:lnTo>
                    <a:lnTo>
                      <a:pt x="24" y="41"/>
                    </a:lnTo>
                    <a:lnTo>
                      <a:pt x="19" y="36"/>
                    </a:lnTo>
                    <a:lnTo>
                      <a:pt x="13" y="32"/>
                    </a:lnTo>
                    <a:lnTo>
                      <a:pt x="7" y="29"/>
                    </a:lnTo>
                    <a:lnTo>
                      <a:pt x="0" y="27"/>
                    </a:lnTo>
                    <a:lnTo>
                      <a:pt x="7" y="21"/>
                    </a:lnTo>
                    <a:lnTo>
                      <a:pt x="14" y="15"/>
                    </a:lnTo>
                    <a:lnTo>
                      <a:pt x="22" y="11"/>
                    </a:lnTo>
                    <a:lnTo>
                      <a:pt x="30" y="6"/>
                    </a:lnTo>
                    <a:lnTo>
                      <a:pt x="38" y="4"/>
                    </a:lnTo>
                    <a:lnTo>
                      <a:pt x="47" y="1"/>
                    </a:lnTo>
                    <a:lnTo>
                      <a:pt x="55" y="0"/>
                    </a:lnTo>
                    <a:lnTo>
                      <a:pt x="65" y="1"/>
                    </a:lnTo>
                    <a:lnTo>
                      <a:pt x="70" y="7"/>
                    </a:lnTo>
                    <a:lnTo>
                      <a:pt x="65" y="19"/>
                    </a:lnTo>
                    <a:lnTo>
                      <a:pt x="58" y="30"/>
                    </a:lnTo>
                    <a:lnTo>
                      <a:pt x="52" y="42"/>
                    </a:lnTo>
                    <a:lnTo>
                      <a:pt x="49" y="56"/>
                    </a:lnTo>
                    <a:close/>
                  </a:path>
                </a:pathLst>
              </a:custGeom>
              <a:solidFill>
                <a:srgbClr val="007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5143" y="1959"/>
                <a:ext cx="16" cy="79"/>
              </a:xfrm>
              <a:custGeom>
                <a:pathLst>
                  <a:path extrusionOk="0" h="161" w="31">
                    <a:moveTo>
                      <a:pt x="31" y="161"/>
                    </a:moveTo>
                    <a:lnTo>
                      <a:pt x="22" y="142"/>
                    </a:lnTo>
                    <a:lnTo>
                      <a:pt x="14" y="123"/>
                    </a:lnTo>
                    <a:lnTo>
                      <a:pt x="8" y="102"/>
                    </a:lnTo>
                    <a:lnTo>
                      <a:pt x="3" y="80"/>
                    </a:lnTo>
                    <a:lnTo>
                      <a:pt x="1" y="59"/>
                    </a:lnTo>
                    <a:lnTo>
                      <a:pt x="0" y="38"/>
                    </a:lnTo>
                    <a:lnTo>
                      <a:pt x="1" y="19"/>
                    </a:lnTo>
                    <a:lnTo>
                      <a:pt x="3" y="0"/>
                    </a:lnTo>
                    <a:lnTo>
                      <a:pt x="10" y="41"/>
                    </a:lnTo>
                    <a:lnTo>
                      <a:pt x="20" y="80"/>
                    </a:lnTo>
                    <a:lnTo>
                      <a:pt x="28" y="120"/>
                    </a:lnTo>
                    <a:lnTo>
                      <a:pt x="31" y="161"/>
                    </a:lnTo>
                    <a:close/>
                  </a:path>
                </a:pathLst>
              </a:custGeom>
              <a:solidFill>
                <a:srgbClr val="FFFFE5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5027" y="2206"/>
                <a:ext cx="108" cy="162"/>
              </a:xfrm>
              <a:custGeom>
                <a:pathLst>
                  <a:path extrusionOk="0" h="325" w="217">
                    <a:moveTo>
                      <a:pt x="185" y="291"/>
                    </a:moveTo>
                    <a:lnTo>
                      <a:pt x="148" y="325"/>
                    </a:lnTo>
                    <a:lnTo>
                      <a:pt x="141" y="315"/>
                    </a:lnTo>
                    <a:lnTo>
                      <a:pt x="134" y="307"/>
                    </a:lnTo>
                    <a:lnTo>
                      <a:pt x="126" y="299"/>
                    </a:lnTo>
                    <a:lnTo>
                      <a:pt x="118" y="292"/>
                    </a:lnTo>
                    <a:lnTo>
                      <a:pt x="109" y="287"/>
                    </a:lnTo>
                    <a:lnTo>
                      <a:pt x="99" y="282"/>
                    </a:lnTo>
                    <a:lnTo>
                      <a:pt x="87" y="280"/>
                    </a:lnTo>
                    <a:lnTo>
                      <a:pt x="76" y="280"/>
                    </a:lnTo>
                    <a:lnTo>
                      <a:pt x="73" y="282"/>
                    </a:lnTo>
                    <a:lnTo>
                      <a:pt x="62" y="252"/>
                    </a:lnTo>
                    <a:lnTo>
                      <a:pt x="53" y="221"/>
                    </a:lnTo>
                    <a:lnTo>
                      <a:pt x="43" y="191"/>
                    </a:lnTo>
                    <a:lnTo>
                      <a:pt x="35" y="160"/>
                    </a:lnTo>
                    <a:lnTo>
                      <a:pt x="27" y="129"/>
                    </a:lnTo>
                    <a:lnTo>
                      <a:pt x="18" y="99"/>
                    </a:lnTo>
                    <a:lnTo>
                      <a:pt x="10" y="68"/>
                    </a:lnTo>
                    <a:lnTo>
                      <a:pt x="0" y="38"/>
                    </a:lnTo>
                    <a:lnTo>
                      <a:pt x="19" y="33"/>
                    </a:lnTo>
                    <a:lnTo>
                      <a:pt x="38" y="27"/>
                    </a:lnTo>
                    <a:lnTo>
                      <a:pt x="57" y="22"/>
                    </a:lnTo>
                    <a:lnTo>
                      <a:pt x="76" y="16"/>
                    </a:lnTo>
                    <a:lnTo>
                      <a:pt x="95" y="10"/>
                    </a:lnTo>
                    <a:lnTo>
                      <a:pt x="115" y="6"/>
                    </a:lnTo>
                    <a:lnTo>
                      <a:pt x="134" y="2"/>
                    </a:lnTo>
                    <a:lnTo>
                      <a:pt x="154" y="0"/>
                    </a:lnTo>
                    <a:lnTo>
                      <a:pt x="217" y="193"/>
                    </a:lnTo>
                    <a:lnTo>
                      <a:pt x="210" y="215"/>
                    </a:lnTo>
                    <a:lnTo>
                      <a:pt x="206" y="239"/>
                    </a:lnTo>
                    <a:lnTo>
                      <a:pt x="207" y="262"/>
                    </a:lnTo>
                    <a:lnTo>
                      <a:pt x="217" y="283"/>
                    </a:lnTo>
                    <a:lnTo>
                      <a:pt x="185" y="291"/>
                    </a:lnTo>
                    <a:close/>
                  </a:path>
                </a:pathLst>
              </a:custGeom>
              <a:solidFill>
                <a:srgbClr val="BF7F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5118" y="2493"/>
                <a:ext cx="7" cy="7"/>
              </a:xfrm>
              <a:custGeom>
                <a:pathLst>
                  <a:path extrusionOk="0" h="16" w="17">
                    <a:moveTo>
                      <a:pt x="0" y="16"/>
                    </a:moveTo>
                    <a:lnTo>
                      <a:pt x="2" y="13"/>
                    </a:lnTo>
                    <a:lnTo>
                      <a:pt x="4" y="8"/>
                    </a:lnTo>
                    <a:lnTo>
                      <a:pt x="5" y="4"/>
                    </a:lnTo>
                    <a:lnTo>
                      <a:pt x="8" y="0"/>
                    </a:lnTo>
                    <a:lnTo>
                      <a:pt x="17" y="9"/>
                    </a:lnTo>
                    <a:lnTo>
                      <a:pt x="13" y="12"/>
                    </a:lnTo>
                    <a:lnTo>
                      <a:pt x="10" y="15"/>
                    </a:lnTo>
                    <a:lnTo>
                      <a:pt x="4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7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5045" y="2439"/>
                <a:ext cx="68" cy="83"/>
              </a:xfrm>
              <a:custGeom>
                <a:pathLst>
                  <a:path extrusionOk="0" h="168" w="137">
                    <a:moveTo>
                      <a:pt x="82" y="162"/>
                    </a:moveTo>
                    <a:lnTo>
                      <a:pt x="75" y="164"/>
                    </a:lnTo>
                    <a:lnTo>
                      <a:pt x="68" y="166"/>
                    </a:lnTo>
                    <a:lnTo>
                      <a:pt x="61" y="167"/>
                    </a:lnTo>
                    <a:lnTo>
                      <a:pt x="54" y="167"/>
                    </a:lnTo>
                    <a:lnTo>
                      <a:pt x="48" y="168"/>
                    </a:lnTo>
                    <a:lnTo>
                      <a:pt x="41" y="167"/>
                    </a:lnTo>
                    <a:lnTo>
                      <a:pt x="34" y="165"/>
                    </a:lnTo>
                    <a:lnTo>
                      <a:pt x="27" y="162"/>
                    </a:lnTo>
                    <a:lnTo>
                      <a:pt x="13" y="151"/>
                    </a:lnTo>
                    <a:lnTo>
                      <a:pt x="5" y="135"/>
                    </a:lnTo>
                    <a:lnTo>
                      <a:pt x="3" y="118"/>
                    </a:lnTo>
                    <a:lnTo>
                      <a:pt x="0" y="100"/>
                    </a:lnTo>
                    <a:lnTo>
                      <a:pt x="3" y="85"/>
                    </a:lnTo>
                    <a:lnTo>
                      <a:pt x="6" y="70"/>
                    </a:lnTo>
                    <a:lnTo>
                      <a:pt x="12" y="56"/>
                    </a:lnTo>
                    <a:lnTo>
                      <a:pt x="19" y="43"/>
                    </a:lnTo>
                    <a:lnTo>
                      <a:pt x="28" y="31"/>
                    </a:lnTo>
                    <a:lnTo>
                      <a:pt x="37" y="20"/>
                    </a:lnTo>
                    <a:lnTo>
                      <a:pt x="49" y="9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1"/>
                    </a:lnTo>
                    <a:lnTo>
                      <a:pt x="82" y="2"/>
                    </a:lnTo>
                    <a:lnTo>
                      <a:pt x="89" y="5"/>
                    </a:lnTo>
                    <a:lnTo>
                      <a:pt x="96" y="7"/>
                    </a:lnTo>
                    <a:lnTo>
                      <a:pt x="102" y="10"/>
                    </a:lnTo>
                    <a:lnTo>
                      <a:pt x="107" y="15"/>
                    </a:lnTo>
                    <a:lnTo>
                      <a:pt x="113" y="20"/>
                    </a:lnTo>
                    <a:lnTo>
                      <a:pt x="122" y="32"/>
                    </a:lnTo>
                    <a:lnTo>
                      <a:pt x="128" y="45"/>
                    </a:lnTo>
                    <a:lnTo>
                      <a:pt x="132" y="59"/>
                    </a:lnTo>
                    <a:lnTo>
                      <a:pt x="137" y="71"/>
                    </a:lnTo>
                    <a:lnTo>
                      <a:pt x="135" y="85"/>
                    </a:lnTo>
                    <a:lnTo>
                      <a:pt x="132" y="99"/>
                    </a:lnTo>
                    <a:lnTo>
                      <a:pt x="127" y="112"/>
                    </a:lnTo>
                    <a:lnTo>
                      <a:pt x="120" y="124"/>
                    </a:lnTo>
                    <a:lnTo>
                      <a:pt x="113" y="136"/>
                    </a:lnTo>
                    <a:lnTo>
                      <a:pt x="104" y="146"/>
                    </a:lnTo>
                    <a:lnTo>
                      <a:pt x="94" y="156"/>
                    </a:lnTo>
                    <a:lnTo>
                      <a:pt x="82" y="162"/>
                    </a:lnTo>
                    <a:close/>
                  </a:path>
                </a:pathLst>
              </a:custGeom>
              <a:solidFill>
                <a:srgbClr val="5B0A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6" name="Shape 136"/>
              <p:cNvSpPr/>
              <p:nvPr/>
            </p:nvSpPr>
            <p:spPr>
              <a:xfrm>
                <a:off x="5072" y="2529"/>
                <a:ext cx="25" cy="48"/>
              </a:xfrm>
              <a:custGeom>
                <a:pathLst>
                  <a:path extrusionOk="0" h="99" w="51">
                    <a:moveTo>
                      <a:pt x="23" y="99"/>
                    </a:moveTo>
                    <a:lnTo>
                      <a:pt x="1" y="93"/>
                    </a:lnTo>
                    <a:lnTo>
                      <a:pt x="0" y="71"/>
                    </a:lnTo>
                    <a:lnTo>
                      <a:pt x="4" y="50"/>
                    </a:lnTo>
                    <a:lnTo>
                      <a:pt x="9" y="29"/>
                    </a:lnTo>
                    <a:lnTo>
                      <a:pt x="16" y="10"/>
                    </a:lnTo>
                    <a:lnTo>
                      <a:pt x="51" y="0"/>
                    </a:lnTo>
                    <a:lnTo>
                      <a:pt x="39" y="23"/>
                    </a:lnTo>
                    <a:lnTo>
                      <a:pt x="31" y="47"/>
                    </a:lnTo>
                    <a:lnTo>
                      <a:pt x="26" y="72"/>
                    </a:lnTo>
                    <a:lnTo>
                      <a:pt x="23" y="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4986" y="1904"/>
                <a:ext cx="131" cy="214"/>
              </a:xfrm>
              <a:custGeom>
                <a:pathLst>
                  <a:path extrusionOk="0" h="431" w="264">
                    <a:moveTo>
                      <a:pt x="226" y="400"/>
                    </a:moveTo>
                    <a:lnTo>
                      <a:pt x="211" y="410"/>
                    </a:lnTo>
                    <a:lnTo>
                      <a:pt x="195" y="418"/>
                    </a:lnTo>
                    <a:lnTo>
                      <a:pt x="178" y="424"/>
                    </a:lnTo>
                    <a:lnTo>
                      <a:pt x="161" y="428"/>
                    </a:lnTo>
                    <a:lnTo>
                      <a:pt x="144" y="431"/>
                    </a:lnTo>
                    <a:lnTo>
                      <a:pt x="127" y="431"/>
                    </a:lnTo>
                    <a:lnTo>
                      <a:pt x="108" y="427"/>
                    </a:lnTo>
                    <a:lnTo>
                      <a:pt x="91" y="421"/>
                    </a:lnTo>
                    <a:lnTo>
                      <a:pt x="64" y="398"/>
                    </a:lnTo>
                    <a:lnTo>
                      <a:pt x="45" y="373"/>
                    </a:lnTo>
                    <a:lnTo>
                      <a:pt x="29" y="345"/>
                    </a:lnTo>
                    <a:lnTo>
                      <a:pt x="17" y="314"/>
                    </a:lnTo>
                    <a:lnTo>
                      <a:pt x="9" y="282"/>
                    </a:lnTo>
                    <a:lnTo>
                      <a:pt x="3" y="250"/>
                    </a:lnTo>
                    <a:lnTo>
                      <a:pt x="1" y="215"/>
                    </a:lnTo>
                    <a:lnTo>
                      <a:pt x="0" y="182"/>
                    </a:lnTo>
                    <a:lnTo>
                      <a:pt x="0" y="158"/>
                    </a:lnTo>
                    <a:lnTo>
                      <a:pt x="2" y="133"/>
                    </a:lnTo>
                    <a:lnTo>
                      <a:pt x="4" y="108"/>
                    </a:lnTo>
                    <a:lnTo>
                      <a:pt x="10" y="84"/>
                    </a:lnTo>
                    <a:lnTo>
                      <a:pt x="18" y="62"/>
                    </a:lnTo>
                    <a:lnTo>
                      <a:pt x="30" y="41"/>
                    </a:lnTo>
                    <a:lnTo>
                      <a:pt x="46" y="24"/>
                    </a:lnTo>
                    <a:lnTo>
                      <a:pt x="68" y="10"/>
                    </a:lnTo>
                    <a:lnTo>
                      <a:pt x="79" y="4"/>
                    </a:lnTo>
                    <a:lnTo>
                      <a:pt x="91" y="1"/>
                    </a:lnTo>
                    <a:lnTo>
                      <a:pt x="104" y="0"/>
                    </a:lnTo>
                    <a:lnTo>
                      <a:pt x="116" y="0"/>
                    </a:lnTo>
                    <a:lnTo>
                      <a:pt x="129" y="1"/>
                    </a:lnTo>
                    <a:lnTo>
                      <a:pt x="140" y="3"/>
                    </a:lnTo>
                    <a:lnTo>
                      <a:pt x="153" y="7"/>
                    </a:lnTo>
                    <a:lnTo>
                      <a:pt x="165" y="10"/>
                    </a:lnTo>
                    <a:lnTo>
                      <a:pt x="191" y="37"/>
                    </a:lnTo>
                    <a:lnTo>
                      <a:pt x="211" y="66"/>
                    </a:lnTo>
                    <a:lnTo>
                      <a:pt x="226" y="98"/>
                    </a:lnTo>
                    <a:lnTo>
                      <a:pt x="237" y="131"/>
                    </a:lnTo>
                    <a:lnTo>
                      <a:pt x="245" y="167"/>
                    </a:lnTo>
                    <a:lnTo>
                      <a:pt x="251" y="203"/>
                    </a:lnTo>
                    <a:lnTo>
                      <a:pt x="258" y="238"/>
                    </a:lnTo>
                    <a:lnTo>
                      <a:pt x="264" y="273"/>
                    </a:lnTo>
                    <a:lnTo>
                      <a:pt x="261" y="290"/>
                    </a:lnTo>
                    <a:lnTo>
                      <a:pt x="260" y="306"/>
                    </a:lnTo>
                    <a:lnTo>
                      <a:pt x="258" y="324"/>
                    </a:lnTo>
                    <a:lnTo>
                      <a:pt x="256" y="340"/>
                    </a:lnTo>
                    <a:lnTo>
                      <a:pt x="251" y="356"/>
                    </a:lnTo>
                    <a:lnTo>
                      <a:pt x="245" y="372"/>
                    </a:lnTo>
                    <a:lnTo>
                      <a:pt x="237" y="386"/>
                    </a:lnTo>
                    <a:lnTo>
                      <a:pt x="226" y="400"/>
                    </a:lnTo>
                    <a:close/>
                  </a:path>
                </a:pathLst>
              </a:custGeom>
              <a:solidFill>
                <a:srgbClr val="BF66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8" name="Shape 138"/>
              <p:cNvSpPr/>
              <p:nvPr/>
            </p:nvSpPr>
            <p:spPr>
              <a:xfrm>
                <a:off x="5031" y="2357"/>
                <a:ext cx="63" cy="83"/>
              </a:xfrm>
              <a:custGeom>
                <a:pathLst>
                  <a:path extrusionOk="0" h="167" w="129">
                    <a:moveTo>
                      <a:pt x="90" y="140"/>
                    </a:moveTo>
                    <a:lnTo>
                      <a:pt x="83" y="142"/>
                    </a:lnTo>
                    <a:lnTo>
                      <a:pt x="78" y="145"/>
                    </a:lnTo>
                    <a:lnTo>
                      <a:pt x="72" y="147"/>
                    </a:lnTo>
                    <a:lnTo>
                      <a:pt x="66" y="149"/>
                    </a:lnTo>
                    <a:lnTo>
                      <a:pt x="60" y="154"/>
                    </a:lnTo>
                    <a:lnTo>
                      <a:pt x="56" y="157"/>
                    </a:lnTo>
                    <a:lnTo>
                      <a:pt x="50" y="162"/>
                    </a:lnTo>
                    <a:lnTo>
                      <a:pt x="45" y="167"/>
                    </a:lnTo>
                    <a:lnTo>
                      <a:pt x="38" y="161"/>
                    </a:lnTo>
                    <a:lnTo>
                      <a:pt x="32" y="154"/>
                    </a:lnTo>
                    <a:lnTo>
                      <a:pt x="26" y="147"/>
                    </a:lnTo>
                    <a:lnTo>
                      <a:pt x="20" y="139"/>
                    </a:lnTo>
                    <a:lnTo>
                      <a:pt x="14" y="132"/>
                    </a:lnTo>
                    <a:lnTo>
                      <a:pt x="10" y="124"/>
                    </a:lnTo>
                    <a:lnTo>
                      <a:pt x="5" y="117"/>
                    </a:lnTo>
                    <a:lnTo>
                      <a:pt x="0" y="109"/>
                    </a:lnTo>
                    <a:lnTo>
                      <a:pt x="0" y="93"/>
                    </a:lnTo>
                    <a:lnTo>
                      <a:pt x="3" y="77"/>
                    </a:lnTo>
                    <a:lnTo>
                      <a:pt x="7" y="62"/>
                    </a:lnTo>
                    <a:lnTo>
                      <a:pt x="13" y="49"/>
                    </a:lnTo>
                    <a:lnTo>
                      <a:pt x="22" y="36"/>
                    </a:lnTo>
                    <a:lnTo>
                      <a:pt x="32" y="25"/>
                    </a:lnTo>
                    <a:lnTo>
                      <a:pt x="44" y="15"/>
                    </a:lnTo>
                    <a:lnTo>
                      <a:pt x="57" y="7"/>
                    </a:lnTo>
                    <a:lnTo>
                      <a:pt x="61" y="3"/>
                    </a:lnTo>
                    <a:lnTo>
                      <a:pt x="66" y="2"/>
                    </a:lnTo>
                    <a:lnTo>
                      <a:pt x="72" y="1"/>
                    </a:lnTo>
                    <a:lnTo>
                      <a:pt x="78" y="0"/>
                    </a:lnTo>
                    <a:lnTo>
                      <a:pt x="83" y="1"/>
                    </a:lnTo>
                    <a:lnTo>
                      <a:pt x="89" y="1"/>
                    </a:lnTo>
                    <a:lnTo>
                      <a:pt x="95" y="3"/>
                    </a:lnTo>
                    <a:lnTo>
                      <a:pt x="101" y="4"/>
                    </a:lnTo>
                    <a:lnTo>
                      <a:pt x="111" y="13"/>
                    </a:lnTo>
                    <a:lnTo>
                      <a:pt x="119" y="24"/>
                    </a:lnTo>
                    <a:lnTo>
                      <a:pt x="125" y="36"/>
                    </a:lnTo>
                    <a:lnTo>
                      <a:pt x="129" y="49"/>
                    </a:lnTo>
                    <a:lnTo>
                      <a:pt x="129" y="63"/>
                    </a:lnTo>
                    <a:lnTo>
                      <a:pt x="127" y="76"/>
                    </a:lnTo>
                    <a:lnTo>
                      <a:pt x="124" y="88"/>
                    </a:lnTo>
                    <a:lnTo>
                      <a:pt x="119" y="100"/>
                    </a:lnTo>
                    <a:lnTo>
                      <a:pt x="113" y="111"/>
                    </a:lnTo>
                    <a:lnTo>
                      <a:pt x="106" y="122"/>
                    </a:lnTo>
                    <a:lnTo>
                      <a:pt x="99" y="131"/>
                    </a:lnTo>
                    <a:lnTo>
                      <a:pt x="90" y="140"/>
                    </a:lnTo>
                    <a:close/>
                  </a:path>
                </a:pathLst>
              </a:custGeom>
              <a:solidFill>
                <a:srgbClr val="CC8C7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5052" y="2531"/>
                <a:ext cx="17" cy="40"/>
              </a:xfrm>
              <a:custGeom>
                <a:pathLst>
                  <a:path extrusionOk="0" h="82" w="33">
                    <a:moveTo>
                      <a:pt x="15" y="82"/>
                    </a:moveTo>
                    <a:lnTo>
                      <a:pt x="8" y="80"/>
                    </a:lnTo>
                    <a:lnTo>
                      <a:pt x="2" y="77"/>
                    </a:lnTo>
                    <a:lnTo>
                      <a:pt x="0" y="74"/>
                    </a:lnTo>
                    <a:lnTo>
                      <a:pt x="3" y="67"/>
                    </a:lnTo>
                    <a:lnTo>
                      <a:pt x="5" y="60"/>
                    </a:lnTo>
                    <a:lnTo>
                      <a:pt x="8" y="54"/>
                    </a:lnTo>
                    <a:lnTo>
                      <a:pt x="13" y="48"/>
                    </a:lnTo>
                    <a:lnTo>
                      <a:pt x="17" y="41"/>
                    </a:lnTo>
                    <a:lnTo>
                      <a:pt x="21" y="35"/>
                    </a:lnTo>
                    <a:lnTo>
                      <a:pt x="22" y="28"/>
                    </a:lnTo>
                    <a:lnTo>
                      <a:pt x="18" y="22"/>
                    </a:lnTo>
                    <a:lnTo>
                      <a:pt x="12" y="16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7" y="4"/>
                    </a:lnTo>
                    <a:lnTo>
                      <a:pt x="22" y="0"/>
                    </a:lnTo>
                    <a:lnTo>
                      <a:pt x="33" y="4"/>
                    </a:lnTo>
                    <a:lnTo>
                      <a:pt x="15" y="82"/>
                    </a:lnTo>
                    <a:close/>
                  </a:path>
                </a:pathLst>
              </a:custGeom>
              <a:solidFill>
                <a:srgbClr val="FFFF3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0" name="Shape 140"/>
              <p:cNvSpPr/>
              <p:nvPr/>
            </p:nvSpPr>
            <p:spPr>
              <a:xfrm>
                <a:off x="5013" y="1911"/>
                <a:ext cx="78" cy="198"/>
              </a:xfrm>
              <a:custGeom>
                <a:pathLst>
                  <a:path extrusionOk="0" h="398" w="159">
                    <a:moveTo>
                      <a:pt x="124" y="392"/>
                    </a:moveTo>
                    <a:lnTo>
                      <a:pt x="115" y="395"/>
                    </a:lnTo>
                    <a:lnTo>
                      <a:pt x="105" y="397"/>
                    </a:lnTo>
                    <a:lnTo>
                      <a:pt x="94" y="398"/>
                    </a:lnTo>
                    <a:lnTo>
                      <a:pt x="84" y="398"/>
                    </a:lnTo>
                    <a:lnTo>
                      <a:pt x="73" y="397"/>
                    </a:lnTo>
                    <a:lnTo>
                      <a:pt x="63" y="395"/>
                    </a:lnTo>
                    <a:lnTo>
                      <a:pt x="54" y="391"/>
                    </a:lnTo>
                    <a:lnTo>
                      <a:pt x="46" y="386"/>
                    </a:lnTo>
                    <a:lnTo>
                      <a:pt x="34" y="346"/>
                    </a:lnTo>
                    <a:lnTo>
                      <a:pt x="26" y="306"/>
                    </a:lnTo>
                    <a:lnTo>
                      <a:pt x="18" y="265"/>
                    </a:lnTo>
                    <a:lnTo>
                      <a:pt x="14" y="223"/>
                    </a:lnTo>
                    <a:lnTo>
                      <a:pt x="9" y="182"/>
                    </a:lnTo>
                    <a:lnTo>
                      <a:pt x="5" y="140"/>
                    </a:lnTo>
                    <a:lnTo>
                      <a:pt x="3" y="98"/>
                    </a:lnTo>
                    <a:lnTo>
                      <a:pt x="0" y="55"/>
                    </a:lnTo>
                    <a:lnTo>
                      <a:pt x="0" y="46"/>
                    </a:lnTo>
                    <a:lnTo>
                      <a:pt x="3" y="37"/>
                    </a:lnTo>
                    <a:lnTo>
                      <a:pt x="8" y="28"/>
                    </a:lnTo>
                    <a:lnTo>
                      <a:pt x="15" y="22"/>
                    </a:lnTo>
                    <a:lnTo>
                      <a:pt x="22" y="16"/>
                    </a:lnTo>
                    <a:lnTo>
                      <a:pt x="31" y="10"/>
                    </a:lnTo>
                    <a:lnTo>
                      <a:pt x="39" y="5"/>
                    </a:lnTo>
                    <a:lnTo>
                      <a:pt x="47" y="2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7" y="1"/>
                    </a:lnTo>
                    <a:lnTo>
                      <a:pt x="72" y="4"/>
                    </a:lnTo>
                    <a:lnTo>
                      <a:pt x="78" y="7"/>
                    </a:lnTo>
                    <a:lnTo>
                      <a:pt x="84" y="10"/>
                    </a:lnTo>
                    <a:lnTo>
                      <a:pt x="88" y="14"/>
                    </a:lnTo>
                    <a:lnTo>
                      <a:pt x="94" y="17"/>
                    </a:lnTo>
                    <a:lnTo>
                      <a:pt x="109" y="39"/>
                    </a:lnTo>
                    <a:lnTo>
                      <a:pt x="117" y="64"/>
                    </a:lnTo>
                    <a:lnTo>
                      <a:pt x="121" y="90"/>
                    </a:lnTo>
                    <a:lnTo>
                      <a:pt x="125" y="115"/>
                    </a:lnTo>
                    <a:lnTo>
                      <a:pt x="136" y="174"/>
                    </a:lnTo>
                    <a:lnTo>
                      <a:pt x="144" y="233"/>
                    </a:lnTo>
                    <a:lnTo>
                      <a:pt x="151" y="293"/>
                    </a:lnTo>
                    <a:lnTo>
                      <a:pt x="158" y="353"/>
                    </a:lnTo>
                    <a:lnTo>
                      <a:pt x="159" y="361"/>
                    </a:lnTo>
                    <a:lnTo>
                      <a:pt x="156" y="367"/>
                    </a:lnTo>
                    <a:lnTo>
                      <a:pt x="153" y="373"/>
                    </a:lnTo>
                    <a:lnTo>
                      <a:pt x="148" y="377"/>
                    </a:lnTo>
                    <a:lnTo>
                      <a:pt x="143" y="382"/>
                    </a:lnTo>
                    <a:lnTo>
                      <a:pt x="136" y="386"/>
                    </a:lnTo>
                    <a:lnTo>
                      <a:pt x="130" y="389"/>
                    </a:lnTo>
                    <a:lnTo>
                      <a:pt x="124" y="392"/>
                    </a:lnTo>
                    <a:close/>
                  </a:path>
                </a:pathLst>
              </a:custGeom>
              <a:solidFill>
                <a:srgbClr val="FFFFE5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1" name="Shape 141"/>
              <p:cNvSpPr/>
              <p:nvPr/>
            </p:nvSpPr>
            <p:spPr>
              <a:xfrm>
                <a:off x="5034" y="2532"/>
                <a:ext cx="14" cy="32"/>
              </a:xfrm>
              <a:custGeom>
                <a:pathLst>
                  <a:path extrusionOk="0" h="65" w="30">
                    <a:moveTo>
                      <a:pt x="0" y="65"/>
                    </a:moveTo>
                    <a:lnTo>
                      <a:pt x="2" y="48"/>
                    </a:lnTo>
                    <a:lnTo>
                      <a:pt x="8" y="31"/>
                    </a:lnTo>
                    <a:lnTo>
                      <a:pt x="16" y="15"/>
                    </a:lnTo>
                    <a:lnTo>
                      <a:pt x="26" y="0"/>
                    </a:lnTo>
                    <a:lnTo>
                      <a:pt x="25" y="7"/>
                    </a:lnTo>
                    <a:lnTo>
                      <a:pt x="25" y="12"/>
                    </a:lnTo>
                    <a:lnTo>
                      <a:pt x="26" y="19"/>
                    </a:lnTo>
                    <a:lnTo>
                      <a:pt x="30" y="26"/>
                    </a:lnTo>
                    <a:lnTo>
                      <a:pt x="25" y="40"/>
                    </a:lnTo>
                    <a:lnTo>
                      <a:pt x="19" y="54"/>
                    </a:lnTo>
                    <a:lnTo>
                      <a:pt x="11" y="64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2" name="Shape 142"/>
              <p:cNvSpPr/>
              <p:nvPr/>
            </p:nvSpPr>
            <p:spPr>
              <a:xfrm>
                <a:off x="4995" y="2421"/>
                <a:ext cx="51" cy="103"/>
              </a:xfrm>
              <a:custGeom>
                <a:pathLst>
                  <a:path extrusionOk="0" h="205" w="104">
                    <a:moveTo>
                      <a:pt x="95" y="193"/>
                    </a:moveTo>
                    <a:lnTo>
                      <a:pt x="90" y="195"/>
                    </a:lnTo>
                    <a:lnTo>
                      <a:pt x="86" y="196"/>
                    </a:lnTo>
                    <a:lnTo>
                      <a:pt x="81" y="197"/>
                    </a:lnTo>
                    <a:lnTo>
                      <a:pt x="75" y="199"/>
                    </a:lnTo>
                    <a:lnTo>
                      <a:pt x="71" y="200"/>
                    </a:lnTo>
                    <a:lnTo>
                      <a:pt x="66" y="201"/>
                    </a:lnTo>
                    <a:lnTo>
                      <a:pt x="61" y="202"/>
                    </a:lnTo>
                    <a:lnTo>
                      <a:pt x="57" y="205"/>
                    </a:lnTo>
                    <a:lnTo>
                      <a:pt x="53" y="194"/>
                    </a:lnTo>
                    <a:lnTo>
                      <a:pt x="49" y="184"/>
                    </a:lnTo>
                    <a:lnTo>
                      <a:pt x="43" y="173"/>
                    </a:lnTo>
                    <a:lnTo>
                      <a:pt x="35" y="163"/>
                    </a:lnTo>
                    <a:lnTo>
                      <a:pt x="27" y="153"/>
                    </a:lnTo>
                    <a:lnTo>
                      <a:pt x="18" y="143"/>
                    </a:lnTo>
                    <a:lnTo>
                      <a:pt x="10" y="134"/>
                    </a:lnTo>
                    <a:lnTo>
                      <a:pt x="0" y="125"/>
                    </a:lnTo>
                    <a:lnTo>
                      <a:pt x="13" y="114"/>
                    </a:lnTo>
                    <a:lnTo>
                      <a:pt x="24" y="102"/>
                    </a:lnTo>
                    <a:lnTo>
                      <a:pt x="34" y="88"/>
                    </a:lnTo>
                    <a:lnTo>
                      <a:pt x="42" y="72"/>
                    </a:lnTo>
                    <a:lnTo>
                      <a:pt x="48" y="56"/>
                    </a:lnTo>
                    <a:lnTo>
                      <a:pt x="52" y="37"/>
                    </a:lnTo>
                    <a:lnTo>
                      <a:pt x="56" y="19"/>
                    </a:lnTo>
                    <a:lnTo>
                      <a:pt x="57" y="0"/>
                    </a:lnTo>
                    <a:lnTo>
                      <a:pt x="63" y="7"/>
                    </a:lnTo>
                    <a:lnTo>
                      <a:pt x="68" y="14"/>
                    </a:lnTo>
                    <a:lnTo>
                      <a:pt x="73" y="22"/>
                    </a:lnTo>
                    <a:lnTo>
                      <a:pt x="79" y="29"/>
                    </a:lnTo>
                    <a:lnTo>
                      <a:pt x="84" y="36"/>
                    </a:lnTo>
                    <a:lnTo>
                      <a:pt x="90" y="43"/>
                    </a:lnTo>
                    <a:lnTo>
                      <a:pt x="97" y="49"/>
                    </a:lnTo>
                    <a:lnTo>
                      <a:pt x="104" y="53"/>
                    </a:lnTo>
                    <a:lnTo>
                      <a:pt x="96" y="70"/>
                    </a:lnTo>
                    <a:lnTo>
                      <a:pt x="89" y="86"/>
                    </a:lnTo>
                    <a:lnTo>
                      <a:pt x="83" y="104"/>
                    </a:lnTo>
                    <a:lnTo>
                      <a:pt x="80" y="123"/>
                    </a:lnTo>
                    <a:lnTo>
                      <a:pt x="79" y="141"/>
                    </a:lnTo>
                    <a:lnTo>
                      <a:pt x="81" y="159"/>
                    </a:lnTo>
                    <a:lnTo>
                      <a:pt x="86" y="177"/>
                    </a:lnTo>
                    <a:lnTo>
                      <a:pt x="95" y="193"/>
                    </a:lnTo>
                    <a:close/>
                  </a:path>
                </a:pathLst>
              </a:custGeom>
              <a:solidFill>
                <a:srgbClr val="007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3" name="Shape 143"/>
              <p:cNvSpPr/>
              <p:nvPr/>
            </p:nvSpPr>
            <p:spPr>
              <a:xfrm>
                <a:off x="5020" y="2262"/>
                <a:ext cx="30" cy="99"/>
              </a:xfrm>
              <a:custGeom>
                <a:pathLst>
                  <a:path extrusionOk="0" h="199" w="61">
                    <a:moveTo>
                      <a:pt x="33" y="199"/>
                    </a:moveTo>
                    <a:lnTo>
                      <a:pt x="26" y="176"/>
                    </a:lnTo>
                    <a:lnTo>
                      <a:pt x="18" y="152"/>
                    </a:lnTo>
                    <a:lnTo>
                      <a:pt x="12" y="126"/>
                    </a:lnTo>
                    <a:lnTo>
                      <a:pt x="5" y="101"/>
                    </a:lnTo>
                    <a:lnTo>
                      <a:pt x="1" y="76"/>
                    </a:lnTo>
                    <a:lnTo>
                      <a:pt x="0" y="49"/>
                    </a:lnTo>
                    <a:lnTo>
                      <a:pt x="3" y="24"/>
                    </a:lnTo>
                    <a:lnTo>
                      <a:pt x="10" y="0"/>
                    </a:lnTo>
                    <a:lnTo>
                      <a:pt x="17" y="23"/>
                    </a:lnTo>
                    <a:lnTo>
                      <a:pt x="23" y="44"/>
                    </a:lnTo>
                    <a:lnTo>
                      <a:pt x="29" y="68"/>
                    </a:lnTo>
                    <a:lnTo>
                      <a:pt x="35" y="89"/>
                    </a:lnTo>
                    <a:lnTo>
                      <a:pt x="41" y="112"/>
                    </a:lnTo>
                    <a:lnTo>
                      <a:pt x="47" y="134"/>
                    </a:lnTo>
                    <a:lnTo>
                      <a:pt x="54" y="156"/>
                    </a:lnTo>
                    <a:lnTo>
                      <a:pt x="61" y="178"/>
                    </a:lnTo>
                    <a:lnTo>
                      <a:pt x="33" y="199"/>
                    </a:lnTo>
                    <a:close/>
                  </a:path>
                </a:pathLst>
              </a:custGeom>
              <a:solidFill>
                <a:srgbClr val="B2663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4" name="Shape 144"/>
              <p:cNvSpPr/>
              <p:nvPr/>
            </p:nvSpPr>
            <p:spPr>
              <a:xfrm>
                <a:off x="5025" y="2530"/>
                <a:ext cx="8" cy="21"/>
              </a:xfrm>
              <a:custGeom>
                <a:pathLst>
                  <a:path extrusionOk="0" h="43" w="20">
                    <a:moveTo>
                      <a:pt x="0" y="43"/>
                    </a:moveTo>
                    <a:lnTo>
                      <a:pt x="1" y="30"/>
                    </a:lnTo>
                    <a:lnTo>
                      <a:pt x="2" y="16"/>
                    </a:lnTo>
                    <a:lnTo>
                      <a:pt x="7" y="5"/>
                    </a:lnTo>
                    <a:lnTo>
                      <a:pt x="20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7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5" name="Shape 145"/>
              <p:cNvSpPr/>
              <p:nvPr/>
            </p:nvSpPr>
            <p:spPr>
              <a:xfrm>
                <a:off x="4972" y="2494"/>
                <a:ext cx="43" cy="66"/>
              </a:xfrm>
              <a:custGeom>
                <a:pathLst>
                  <a:path extrusionOk="0" h="133" w="89">
                    <a:moveTo>
                      <a:pt x="81" y="133"/>
                    </a:moveTo>
                    <a:lnTo>
                      <a:pt x="76" y="129"/>
                    </a:lnTo>
                    <a:lnTo>
                      <a:pt x="70" y="127"/>
                    </a:lnTo>
                    <a:lnTo>
                      <a:pt x="66" y="126"/>
                    </a:lnTo>
                    <a:lnTo>
                      <a:pt x="60" y="126"/>
                    </a:lnTo>
                    <a:lnTo>
                      <a:pt x="54" y="125"/>
                    </a:lnTo>
                    <a:lnTo>
                      <a:pt x="48" y="125"/>
                    </a:lnTo>
                    <a:lnTo>
                      <a:pt x="43" y="124"/>
                    </a:lnTo>
                    <a:lnTo>
                      <a:pt x="36" y="121"/>
                    </a:lnTo>
                    <a:lnTo>
                      <a:pt x="0" y="110"/>
                    </a:lnTo>
                    <a:lnTo>
                      <a:pt x="3" y="96"/>
                    </a:lnTo>
                    <a:lnTo>
                      <a:pt x="7" y="81"/>
                    </a:lnTo>
                    <a:lnTo>
                      <a:pt x="11" y="67"/>
                    </a:lnTo>
                    <a:lnTo>
                      <a:pt x="16" y="53"/>
                    </a:lnTo>
                    <a:lnTo>
                      <a:pt x="21" y="41"/>
                    </a:lnTo>
                    <a:lnTo>
                      <a:pt x="25" y="27"/>
                    </a:lnTo>
                    <a:lnTo>
                      <a:pt x="31" y="13"/>
                    </a:lnTo>
                    <a:lnTo>
                      <a:pt x="38" y="0"/>
                    </a:lnTo>
                    <a:lnTo>
                      <a:pt x="45" y="1"/>
                    </a:lnTo>
                    <a:lnTo>
                      <a:pt x="58" y="14"/>
                    </a:lnTo>
                    <a:lnTo>
                      <a:pt x="68" y="29"/>
                    </a:lnTo>
                    <a:lnTo>
                      <a:pt x="76" y="45"/>
                    </a:lnTo>
                    <a:lnTo>
                      <a:pt x="83" y="61"/>
                    </a:lnTo>
                    <a:lnTo>
                      <a:pt x="87" y="80"/>
                    </a:lnTo>
                    <a:lnTo>
                      <a:pt x="89" y="97"/>
                    </a:lnTo>
                    <a:lnTo>
                      <a:pt x="86" y="115"/>
                    </a:lnTo>
                    <a:lnTo>
                      <a:pt x="81" y="133"/>
                    </a:lnTo>
                    <a:close/>
                  </a:path>
                </a:pathLst>
              </a:custGeom>
              <a:solidFill>
                <a:srgbClr val="00B2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6" name="Shape 146"/>
              <p:cNvSpPr/>
              <p:nvPr/>
            </p:nvSpPr>
            <p:spPr>
              <a:xfrm>
                <a:off x="4940" y="2393"/>
                <a:ext cx="71" cy="88"/>
              </a:xfrm>
              <a:custGeom>
                <a:pathLst>
                  <a:path extrusionOk="0" h="175" w="144">
                    <a:moveTo>
                      <a:pt x="106" y="153"/>
                    </a:moveTo>
                    <a:lnTo>
                      <a:pt x="98" y="159"/>
                    </a:lnTo>
                    <a:lnTo>
                      <a:pt x="91" y="163"/>
                    </a:lnTo>
                    <a:lnTo>
                      <a:pt x="83" y="168"/>
                    </a:lnTo>
                    <a:lnTo>
                      <a:pt x="74" y="171"/>
                    </a:lnTo>
                    <a:lnTo>
                      <a:pt x="66" y="174"/>
                    </a:lnTo>
                    <a:lnTo>
                      <a:pt x="56" y="175"/>
                    </a:lnTo>
                    <a:lnTo>
                      <a:pt x="47" y="174"/>
                    </a:lnTo>
                    <a:lnTo>
                      <a:pt x="38" y="171"/>
                    </a:lnTo>
                    <a:lnTo>
                      <a:pt x="31" y="169"/>
                    </a:lnTo>
                    <a:lnTo>
                      <a:pt x="25" y="167"/>
                    </a:lnTo>
                    <a:lnTo>
                      <a:pt x="21" y="163"/>
                    </a:lnTo>
                    <a:lnTo>
                      <a:pt x="16" y="159"/>
                    </a:lnTo>
                    <a:lnTo>
                      <a:pt x="13" y="154"/>
                    </a:lnTo>
                    <a:lnTo>
                      <a:pt x="9" y="148"/>
                    </a:lnTo>
                    <a:lnTo>
                      <a:pt x="6" y="144"/>
                    </a:lnTo>
                    <a:lnTo>
                      <a:pt x="3" y="138"/>
                    </a:lnTo>
                    <a:lnTo>
                      <a:pt x="1" y="121"/>
                    </a:lnTo>
                    <a:lnTo>
                      <a:pt x="0" y="105"/>
                    </a:lnTo>
                    <a:lnTo>
                      <a:pt x="2" y="89"/>
                    </a:lnTo>
                    <a:lnTo>
                      <a:pt x="6" y="74"/>
                    </a:lnTo>
                    <a:lnTo>
                      <a:pt x="10" y="59"/>
                    </a:lnTo>
                    <a:lnTo>
                      <a:pt x="17" y="45"/>
                    </a:lnTo>
                    <a:lnTo>
                      <a:pt x="26" y="32"/>
                    </a:lnTo>
                    <a:lnTo>
                      <a:pt x="36" y="19"/>
                    </a:lnTo>
                    <a:lnTo>
                      <a:pt x="42" y="14"/>
                    </a:lnTo>
                    <a:lnTo>
                      <a:pt x="51" y="8"/>
                    </a:lnTo>
                    <a:lnTo>
                      <a:pt x="59" y="4"/>
                    </a:lnTo>
                    <a:lnTo>
                      <a:pt x="68" y="1"/>
                    </a:lnTo>
                    <a:lnTo>
                      <a:pt x="77" y="0"/>
                    </a:lnTo>
                    <a:lnTo>
                      <a:pt x="86" y="0"/>
                    </a:lnTo>
                    <a:lnTo>
                      <a:pt x="95" y="1"/>
                    </a:lnTo>
                    <a:lnTo>
                      <a:pt x="105" y="3"/>
                    </a:lnTo>
                    <a:lnTo>
                      <a:pt x="109" y="10"/>
                    </a:lnTo>
                    <a:lnTo>
                      <a:pt x="116" y="16"/>
                    </a:lnTo>
                    <a:lnTo>
                      <a:pt x="122" y="19"/>
                    </a:lnTo>
                    <a:lnTo>
                      <a:pt x="129" y="24"/>
                    </a:lnTo>
                    <a:lnTo>
                      <a:pt x="135" y="28"/>
                    </a:lnTo>
                    <a:lnTo>
                      <a:pt x="139" y="33"/>
                    </a:lnTo>
                    <a:lnTo>
                      <a:pt x="143" y="40"/>
                    </a:lnTo>
                    <a:lnTo>
                      <a:pt x="143" y="49"/>
                    </a:lnTo>
                    <a:lnTo>
                      <a:pt x="144" y="66"/>
                    </a:lnTo>
                    <a:lnTo>
                      <a:pt x="143" y="79"/>
                    </a:lnTo>
                    <a:lnTo>
                      <a:pt x="139" y="93"/>
                    </a:lnTo>
                    <a:lnTo>
                      <a:pt x="135" y="107"/>
                    </a:lnTo>
                    <a:lnTo>
                      <a:pt x="129" y="120"/>
                    </a:lnTo>
                    <a:lnTo>
                      <a:pt x="122" y="131"/>
                    </a:lnTo>
                    <a:lnTo>
                      <a:pt x="114" y="143"/>
                    </a:lnTo>
                    <a:lnTo>
                      <a:pt x="106" y="153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7" name="Shape 147"/>
              <p:cNvSpPr/>
              <p:nvPr/>
            </p:nvSpPr>
            <p:spPr>
              <a:xfrm>
                <a:off x="4959" y="2490"/>
                <a:ext cx="19" cy="54"/>
              </a:xfrm>
              <a:custGeom>
                <a:pathLst>
                  <a:path extrusionOk="0" h="109" w="37">
                    <a:moveTo>
                      <a:pt x="2" y="109"/>
                    </a:moveTo>
                    <a:lnTo>
                      <a:pt x="0" y="109"/>
                    </a:lnTo>
                    <a:lnTo>
                      <a:pt x="0" y="81"/>
                    </a:lnTo>
                    <a:lnTo>
                      <a:pt x="6" y="54"/>
                    </a:lnTo>
                    <a:lnTo>
                      <a:pt x="14" y="26"/>
                    </a:lnTo>
                    <a:lnTo>
                      <a:pt x="25" y="0"/>
                    </a:lnTo>
                    <a:lnTo>
                      <a:pt x="37" y="0"/>
                    </a:lnTo>
                    <a:lnTo>
                      <a:pt x="32" y="13"/>
                    </a:lnTo>
                    <a:lnTo>
                      <a:pt x="26" y="26"/>
                    </a:lnTo>
                    <a:lnTo>
                      <a:pt x="21" y="39"/>
                    </a:lnTo>
                    <a:lnTo>
                      <a:pt x="15" y="53"/>
                    </a:lnTo>
                    <a:lnTo>
                      <a:pt x="10" y="65"/>
                    </a:lnTo>
                    <a:lnTo>
                      <a:pt x="7" y="79"/>
                    </a:lnTo>
                    <a:lnTo>
                      <a:pt x="3" y="94"/>
                    </a:lnTo>
                    <a:lnTo>
                      <a:pt x="2" y="10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4931" y="2489"/>
                <a:ext cx="27" cy="51"/>
              </a:xfrm>
              <a:custGeom>
                <a:pathLst>
                  <a:path extrusionOk="0" h="105" w="56">
                    <a:moveTo>
                      <a:pt x="30" y="105"/>
                    </a:moveTo>
                    <a:lnTo>
                      <a:pt x="27" y="103"/>
                    </a:lnTo>
                    <a:lnTo>
                      <a:pt x="21" y="100"/>
                    </a:lnTo>
                    <a:lnTo>
                      <a:pt x="15" y="99"/>
                    </a:lnTo>
                    <a:lnTo>
                      <a:pt x="10" y="98"/>
                    </a:lnTo>
                    <a:lnTo>
                      <a:pt x="5" y="97"/>
                    </a:lnTo>
                    <a:lnTo>
                      <a:pt x="2" y="94"/>
                    </a:lnTo>
                    <a:lnTo>
                      <a:pt x="0" y="90"/>
                    </a:lnTo>
                    <a:lnTo>
                      <a:pt x="3" y="84"/>
                    </a:lnTo>
                    <a:lnTo>
                      <a:pt x="7" y="73"/>
                    </a:lnTo>
                    <a:lnTo>
                      <a:pt x="12" y="62"/>
                    </a:lnTo>
                    <a:lnTo>
                      <a:pt x="18" y="52"/>
                    </a:lnTo>
                    <a:lnTo>
                      <a:pt x="25" y="42"/>
                    </a:lnTo>
                    <a:lnTo>
                      <a:pt x="30" y="31"/>
                    </a:lnTo>
                    <a:lnTo>
                      <a:pt x="37" y="21"/>
                    </a:lnTo>
                    <a:lnTo>
                      <a:pt x="44" y="11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48" y="27"/>
                    </a:lnTo>
                    <a:lnTo>
                      <a:pt x="40" y="52"/>
                    </a:lnTo>
                    <a:lnTo>
                      <a:pt x="33" y="79"/>
                    </a:lnTo>
                    <a:lnTo>
                      <a:pt x="30" y="105"/>
                    </a:lnTo>
                    <a:close/>
                  </a:path>
                </a:pathLst>
              </a:custGeom>
              <a:solidFill>
                <a:srgbClr val="FF007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4881" y="1928"/>
                <a:ext cx="94" cy="215"/>
              </a:xfrm>
              <a:custGeom>
                <a:pathLst>
                  <a:path extrusionOk="0" h="432" w="189">
                    <a:moveTo>
                      <a:pt x="72" y="432"/>
                    </a:moveTo>
                    <a:lnTo>
                      <a:pt x="68" y="431"/>
                    </a:lnTo>
                    <a:lnTo>
                      <a:pt x="66" y="428"/>
                    </a:lnTo>
                    <a:lnTo>
                      <a:pt x="65" y="424"/>
                    </a:lnTo>
                    <a:lnTo>
                      <a:pt x="65" y="419"/>
                    </a:lnTo>
                    <a:lnTo>
                      <a:pt x="72" y="418"/>
                    </a:lnTo>
                    <a:lnTo>
                      <a:pt x="80" y="415"/>
                    </a:lnTo>
                    <a:lnTo>
                      <a:pt x="86" y="413"/>
                    </a:lnTo>
                    <a:lnTo>
                      <a:pt x="95" y="411"/>
                    </a:lnTo>
                    <a:lnTo>
                      <a:pt x="96" y="401"/>
                    </a:lnTo>
                    <a:lnTo>
                      <a:pt x="93" y="391"/>
                    </a:lnTo>
                    <a:lnTo>
                      <a:pt x="90" y="380"/>
                    </a:lnTo>
                    <a:lnTo>
                      <a:pt x="86" y="370"/>
                    </a:lnTo>
                    <a:lnTo>
                      <a:pt x="81" y="332"/>
                    </a:lnTo>
                    <a:lnTo>
                      <a:pt x="74" y="294"/>
                    </a:lnTo>
                    <a:lnTo>
                      <a:pt x="67" y="257"/>
                    </a:lnTo>
                    <a:lnTo>
                      <a:pt x="60" y="219"/>
                    </a:lnTo>
                    <a:lnTo>
                      <a:pt x="53" y="181"/>
                    </a:lnTo>
                    <a:lnTo>
                      <a:pt x="45" y="144"/>
                    </a:lnTo>
                    <a:lnTo>
                      <a:pt x="38" y="106"/>
                    </a:lnTo>
                    <a:lnTo>
                      <a:pt x="31" y="68"/>
                    </a:lnTo>
                    <a:lnTo>
                      <a:pt x="23" y="72"/>
                    </a:lnTo>
                    <a:lnTo>
                      <a:pt x="17" y="79"/>
                    </a:lnTo>
                    <a:lnTo>
                      <a:pt x="12" y="83"/>
                    </a:lnTo>
                    <a:lnTo>
                      <a:pt x="4" y="80"/>
                    </a:lnTo>
                    <a:lnTo>
                      <a:pt x="0" y="70"/>
                    </a:lnTo>
                    <a:lnTo>
                      <a:pt x="5" y="62"/>
                    </a:lnTo>
                    <a:lnTo>
                      <a:pt x="13" y="54"/>
                    </a:lnTo>
                    <a:lnTo>
                      <a:pt x="20" y="46"/>
                    </a:lnTo>
                    <a:lnTo>
                      <a:pt x="25" y="39"/>
                    </a:lnTo>
                    <a:lnTo>
                      <a:pt x="30" y="31"/>
                    </a:lnTo>
                    <a:lnTo>
                      <a:pt x="35" y="23"/>
                    </a:lnTo>
                    <a:lnTo>
                      <a:pt x="40" y="14"/>
                    </a:lnTo>
                    <a:lnTo>
                      <a:pt x="45" y="7"/>
                    </a:lnTo>
                    <a:lnTo>
                      <a:pt x="52" y="3"/>
                    </a:lnTo>
                    <a:lnTo>
                      <a:pt x="60" y="0"/>
                    </a:lnTo>
                    <a:lnTo>
                      <a:pt x="70" y="3"/>
                    </a:lnTo>
                    <a:lnTo>
                      <a:pt x="72" y="11"/>
                    </a:lnTo>
                    <a:lnTo>
                      <a:pt x="74" y="19"/>
                    </a:lnTo>
                    <a:lnTo>
                      <a:pt x="78" y="26"/>
                    </a:lnTo>
                    <a:lnTo>
                      <a:pt x="84" y="30"/>
                    </a:lnTo>
                    <a:lnTo>
                      <a:pt x="90" y="77"/>
                    </a:lnTo>
                    <a:lnTo>
                      <a:pt x="98" y="123"/>
                    </a:lnTo>
                    <a:lnTo>
                      <a:pt x="107" y="170"/>
                    </a:lnTo>
                    <a:lnTo>
                      <a:pt x="116" y="216"/>
                    </a:lnTo>
                    <a:lnTo>
                      <a:pt x="127" y="262"/>
                    </a:lnTo>
                    <a:lnTo>
                      <a:pt x="138" y="307"/>
                    </a:lnTo>
                    <a:lnTo>
                      <a:pt x="149" y="353"/>
                    </a:lnTo>
                    <a:lnTo>
                      <a:pt x="158" y="399"/>
                    </a:lnTo>
                    <a:lnTo>
                      <a:pt x="164" y="396"/>
                    </a:lnTo>
                    <a:lnTo>
                      <a:pt x="171" y="393"/>
                    </a:lnTo>
                    <a:lnTo>
                      <a:pt x="177" y="392"/>
                    </a:lnTo>
                    <a:lnTo>
                      <a:pt x="184" y="395"/>
                    </a:lnTo>
                    <a:lnTo>
                      <a:pt x="188" y="400"/>
                    </a:lnTo>
                    <a:lnTo>
                      <a:pt x="189" y="406"/>
                    </a:lnTo>
                    <a:lnTo>
                      <a:pt x="187" y="410"/>
                    </a:lnTo>
                    <a:lnTo>
                      <a:pt x="181" y="414"/>
                    </a:lnTo>
                    <a:lnTo>
                      <a:pt x="72" y="432"/>
                    </a:lnTo>
                    <a:close/>
                  </a:path>
                </a:pathLst>
              </a:custGeom>
              <a:solidFill>
                <a:srgbClr val="BF66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0" name="Shape 150"/>
              <p:cNvSpPr/>
              <p:nvPr/>
            </p:nvSpPr>
            <p:spPr>
              <a:xfrm>
                <a:off x="4906" y="2480"/>
                <a:ext cx="42" cy="51"/>
              </a:xfrm>
              <a:custGeom>
                <a:pathLst>
                  <a:path extrusionOk="0" h="105" w="85">
                    <a:moveTo>
                      <a:pt x="29" y="105"/>
                    </a:moveTo>
                    <a:lnTo>
                      <a:pt x="0" y="100"/>
                    </a:lnTo>
                    <a:lnTo>
                      <a:pt x="3" y="85"/>
                    </a:lnTo>
                    <a:lnTo>
                      <a:pt x="11" y="70"/>
                    </a:lnTo>
                    <a:lnTo>
                      <a:pt x="21" y="55"/>
                    </a:lnTo>
                    <a:lnTo>
                      <a:pt x="30" y="40"/>
                    </a:lnTo>
                    <a:lnTo>
                      <a:pt x="37" y="35"/>
                    </a:lnTo>
                    <a:lnTo>
                      <a:pt x="44" y="26"/>
                    </a:lnTo>
                    <a:lnTo>
                      <a:pt x="50" y="18"/>
                    </a:lnTo>
                    <a:lnTo>
                      <a:pt x="56" y="10"/>
                    </a:lnTo>
                    <a:lnTo>
                      <a:pt x="63" y="3"/>
                    </a:lnTo>
                    <a:lnTo>
                      <a:pt x="68" y="0"/>
                    </a:lnTo>
                    <a:lnTo>
                      <a:pt x="76" y="0"/>
                    </a:lnTo>
                    <a:lnTo>
                      <a:pt x="85" y="5"/>
                    </a:lnTo>
                    <a:lnTo>
                      <a:pt x="76" y="17"/>
                    </a:lnTo>
                    <a:lnTo>
                      <a:pt x="68" y="29"/>
                    </a:lnTo>
                    <a:lnTo>
                      <a:pt x="62" y="41"/>
                    </a:lnTo>
                    <a:lnTo>
                      <a:pt x="55" y="54"/>
                    </a:lnTo>
                    <a:lnTo>
                      <a:pt x="48" y="67"/>
                    </a:lnTo>
                    <a:lnTo>
                      <a:pt x="41" y="79"/>
                    </a:lnTo>
                    <a:lnTo>
                      <a:pt x="35" y="92"/>
                    </a:lnTo>
                    <a:lnTo>
                      <a:pt x="29" y="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4875" y="2479"/>
                <a:ext cx="48" cy="46"/>
              </a:xfrm>
              <a:custGeom>
                <a:pathLst>
                  <a:path extrusionOk="0" h="94" w="99">
                    <a:moveTo>
                      <a:pt x="36" y="94"/>
                    </a:moveTo>
                    <a:lnTo>
                      <a:pt x="33" y="94"/>
                    </a:lnTo>
                    <a:lnTo>
                      <a:pt x="29" y="93"/>
                    </a:lnTo>
                    <a:lnTo>
                      <a:pt x="23" y="94"/>
                    </a:lnTo>
                    <a:lnTo>
                      <a:pt x="19" y="94"/>
                    </a:lnTo>
                    <a:lnTo>
                      <a:pt x="13" y="93"/>
                    </a:lnTo>
                    <a:lnTo>
                      <a:pt x="8" y="91"/>
                    </a:lnTo>
                    <a:lnTo>
                      <a:pt x="4" y="90"/>
                    </a:lnTo>
                    <a:lnTo>
                      <a:pt x="0" y="87"/>
                    </a:lnTo>
                    <a:lnTo>
                      <a:pt x="5" y="72"/>
                    </a:lnTo>
                    <a:lnTo>
                      <a:pt x="14" y="57"/>
                    </a:lnTo>
                    <a:lnTo>
                      <a:pt x="24" y="44"/>
                    </a:lnTo>
                    <a:lnTo>
                      <a:pt x="37" y="32"/>
                    </a:lnTo>
                    <a:lnTo>
                      <a:pt x="52" y="21"/>
                    </a:lnTo>
                    <a:lnTo>
                      <a:pt x="67" y="12"/>
                    </a:lnTo>
                    <a:lnTo>
                      <a:pt x="83" y="5"/>
                    </a:lnTo>
                    <a:lnTo>
                      <a:pt x="99" y="0"/>
                    </a:lnTo>
                    <a:lnTo>
                      <a:pt x="90" y="12"/>
                    </a:lnTo>
                    <a:lnTo>
                      <a:pt x="82" y="24"/>
                    </a:lnTo>
                    <a:lnTo>
                      <a:pt x="73" y="34"/>
                    </a:lnTo>
                    <a:lnTo>
                      <a:pt x="65" y="45"/>
                    </a:lnTo>
                    <a:lnTo>
                      <a:pt x="57" y="57"/>
                    </a:lnTo>
                    <a:lnTo>
                      <a:pt x="50" y="70"/>
                    </a:lnTo>
                    <a:lnTo>
                      <a:pt x="43" y="81"/>
                    </a:lnTo>
                    <a:lnTo>
                      <a:pt x="36" y="94"/>
                    </a:lnTo>
                    <a:close/>
                  </a:path>
                </a:pathLst>
              </a:custGeom>
              <a:solidFill>
                <a:srgbClr val="00B2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/>
          <p:nvPr/>
        </p:nvSpPr>
        <p:spPr>
          <a:xfrm>
            <a:off x="5664200" y="5735637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6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55</a:t>
            </a:r>
          </a:p>
        </p:txBody>
      </p:sp>
      <p:sp>
        <p:nvSpPr>
          <p:cNvPr id="538" name="Shape 538"/>
          <p:cNvSpPr/>
          <p:nvPr/>
        </p:nvSpPr>
        <p:spPr>
          <a:xfrm>
            <a:off x="3100388" y="3973512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539" name="Shape 539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540" name="Shape 540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1" name="Shape 541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2" name="Shape 542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3" name="Shape 543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4" name="Shape 544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5" name="Shape 545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6" name="Shape 546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7" name="Shape 547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8" name="Shape 548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9" name="Shape 549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0" name="Shape 550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1" name="Shape 551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2" name="Shape 552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53" name="Shape 553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554" name="Shape 554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5" name="Shape 555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56" name="Shape 556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557" name="Shape 557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558" name="Shape 558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559" name="Shape 559"/>
          <p:cNvSpPr/>
          <p:nvPr/>
        </p:nvSpPr>
        <p:spPr>
          <a:xfrm>
            <a:off x="1674813" y="3990975"/>
            <a:ext cx="1287462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0" name="Shape 560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grpSp>
        <p:nvGrpSpPr>
          <p:cNvPr id="561" name="Shape 561"/>
          <p:cNvGrpSpPr/>
          <p:nvPr/>
        </p:nvGrpSpPr>
        <p:grpSpPr>
          <a:xfrm>
            <a:off x="1924050" y="1965325"/>
            <a:ext cx="873125" cy="2963863"/>
            <a:chOff x="432" y="738"/>
            <a:chExt cx="625" cy="1899"/>
          </a:xfrm>
        </p:grpSpPr>
        <p:cxnSp>
          <p:nvCxnSpPr>
            <p:cNvPr id="562" name="Shape 562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3" name="Shape 563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64" name="Shape 564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565" name="Shape 565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566" name="Shape 566"/>
          <p:cNvSpPr txBox="1"/>
          <p:nvPr/>
        </p:nvSpPr>
        <p:spPr>
          <a:xfrm>
            <a:off x="1457383" y="2528900"/>
            <a:ext cx="833399" cy="252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567" name="Shape 567"/>
          <p:cNvSpPr txBox="1"/>
          <p:nvPr/>
        </p:nvSpPr>
        <p:spPr>
          <a:xfrm>
            <a:off x="2371725" y="2520950"/>
            <a:ext cx="833399" cy="252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568" name="Shape 568"/>
          <p:cNvSpPr/>
          <p:nvPr/>
        </p:nvSpPr>
        <p:spPr>
          <a:xfrm>
            <a:off x="5821362" y="4154487"/>
            <a:ext cx="166686" cy="215899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9" name="Shape 569"/>
          <p:cNvSpPr/>
          <p:nvPr/>
        </p:nvSpPr>
        <p:spPr>
          <a:xfrm>
            <a:off x="6938963" y="49212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571" name="Shape 571"/>
          <p:cNvSpPr txBox="1"/>
          <p:nvPr/>
        </p:nvSpPr>
        <p:spPr>
          <a:xfrm>
            <a:off x="4524375" y="6253162"/>
            <a:ext cx="19875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572" name="Shape 572"/>
          <p:cNvSpPr txBox="1"/>
          <p:nvPr/>
        </p:nvSpPr>
        <p:spPr>
          <a:xfrm>
            <a:off x="193675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573" name="Shape 573"/>
          <p:cNvSpPr txBox="1"/>
          <p:nvPr/>
        </p:nvSpPr>
        <p:spPr>
          <a:xfrm>
            <a:off x="5222875" y="1695450"/>
            <a:ext cx="33686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Plot the Points</a:t>
            </a:r>
          </a:p>
        </p:txBody>
      </p:sp>
      <p:cxnSp>
        <p:nvCxnSpPr>
          <p:cNvPr id="574" name="Shape 574"/>
          <p:cNvCxnSpPr/>
          <p:nvPr/>
        </p:nvCxnSpPr>
        <p:spPr>
          <a:xfrm flipH="1" rot="10800000">
            <a:off x="2941638" y="4278313"/>
            <a:ext cx="2830511" cy="65086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575" name="Shape 575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576" name="Shape 576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DEMAND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/>
          <p:nvPr/>
        </p:nvSpPr>
        <p:spPr>
          <a:xfrm>
            <a:off x="4791075" y="5892800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35</a:t>
            </a:r>
          </a:p>
        </p:txBody>
      </p:sp>
      <p:sp>
        <p:nvSpPr>
          <p:cNvPr id="583" name="Shape 583"/>
          <p:cNvSpPr/>
          <p:nvPr/>
        </p:nvSpPr>
        <p:spPr>
          <a:xfrm>
            <a:off x="3100388" y="3152775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584" name="Shape 584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585" name="Shape 585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6" name="Shape 586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7" name="Shape 587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8" name="Shape 588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9" name="Shape 589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0" name="Shape 590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1" name="Shape 591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2" name="Shape 592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3" name="Shape 593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4" name="Shape 594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5" name="Shape 595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6" name="Shape 596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7" name="Shape 597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98" name="Shape 598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599" name="Shape 599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0" name="Shape 600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01" name="Shape 601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602" name="Shape 602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603" name="Shape 603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604" name="Shape 604"/>
          <p:cNvSpPr/>
          <p:nvPr/>
        </p:nvSpPr>
        <p:spPr>
          <a:xfrm>
            <a:off x="1674813" y="3527425"/>
            <a:ext cx="1287462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5" name="Shape 605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grpSp>
        <p:nvGrpSpPr>
          <p:cNvPr id="606" name="Shape 606"/>
          <p:cNvGrpSpPr/>
          <p:nvPr/>
        </p:nvGrpSpPr>
        <p:grpSpPr>
          <a:xfrm>
            <a:off x="1924050" y="1965325"/>
            <a:ext cx="873125" cy="2963863"/>
            <a:chOff x="432" y="738"/>
            <a:chExt cx="625" cy="1899"/>
          </a:xfrm>
        </p:grpSpPr>
        <p:cxnSp>
          <p:nvCxnSpPr>
            <p:cNvPr id="607" name="Shape 607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8" name="Shape 608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09" name="Shape 609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610" name="Shape 610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611" name="Shape 611"/>
          <p:cNvSpPr txBox="1"/>
          <p:nvPr/>
        </p:nvSpPr>
        <p:spPr>
          <a:xfrm>
            <a:off x="1433533" y="2528900"/>
            <a:ext cx="857400" cy="252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612" name="Shape 612"/>
          <p:cNvSpPr txBox="1"/>
          <p:nvPr/>
        </p:nvSpPr>
        <p:spPr>
          <a:xfrm>
            <a:off x="2371725" y="2520950"/>
            <a:ext cx="857400" cy="252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613" name="Shape 613"/>
          <p:cNvSpPr/>
          <p:nvPr/>
        </p:nvSpPr>
        <p:spPr>
          <a:xfrm>
            <a:off x="4965700" y="33337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4" name="Shape 614"/>
          <p:cNvSpPr/>
          <p:nvPr/>
        </p:nvSpPr>
        <p:spPr>
          <a:xfrm>
            <a:off x="5821362" y="4154487"/>
            <a:ext cx="166686" cy="215899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5" name="Shape 615"/>
          <p:cNvSpPr/>
          <p:nvPr/>
        </p:nvSpPr>
        <p:spPr>
          <a:xfrm>
            <a:off x="6938963" y="49212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6" name="Shape 616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4524375" y="6253162"/>
            <a:ext cx="19875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193675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5222875" y="1695450"/>
            <a:ext cx="33686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Plot the Points</a:t>
            </a:r>
          </a:p>
        </p:txBody>
      </p:sp>
      <p:cxnSp>
        <p:nvCxnSpPr>
          <p:cNvPr id="620" name="Shape 620"/>
          <p:cNvCxnSpPr/>
          <p:nvPr/>
        </p:nvCxnSpPr>
        <p:spPr>
          <a:xfrm flipH="1" rot="10800000">
            <a:off x="2954338" y="3516312"/>
            <a:ext cx="1987549" cy="387350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621" name="Shape 621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622" name="Shape 622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DEMAND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/>
          <p:nvPr/>
        </p:nvSpPr>
        <p:spPr>
          <a:xfrm>
            <a:off x="4127500" y="5700712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9" name="Shape 629"/>
          <p:cNvSpPr/>
          <p:nvPr/>
        </p:nvSpPr>
        <p:spPr>
          <a:xfrm>
            <a:off x="3117850" y="2332038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30" name="Shape 630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631" name="Shape 631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2" name="Shape 632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3" name="Shape 633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4" name="Shape 634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5" name="Shape 635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6" name="Shape 636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7" name="Shape 637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8" name="Shape 638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9" name="Shape 639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0" name="Shape 640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1" name="Shape 641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2" name="Shape 642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3" name="Shape 643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44" name="Shape 644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645" name="Shape 645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6" name="Shape 646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47" name="Shape 647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648" name="Shape 648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649" name="Shape 649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650" name="Shape 650"/>
          <p:cNvSpPr/>
          <p:nvPr/>
        </p:nvSpPr>
        <p:spPr>
          <a:xfrm>
            <a:off x="1674813" y="3030538"/>
            <a:ext cx="1287462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1" name="Shape 651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grpSp>
        <p:nvGrpSpPr>
          <p:cNvPr id="652" name="Shape 652"/>
          <p:cNvGrpSpPr/>
          <p:nvPr/>
        </p:nvGrpSpPr>
        <p:grpSpPr>
          <a:xfrm>
            <a:off x="1924050" y="1965325"/>
            <a:ext cx="873125" cy="2963863"/>
            <a:chOff x="432" y="738"/>
            <a:chExt cx="625" cy="1899"/>
          </a:xfrm>
        </p:grpSpPr>
        <p:cxnSp>
          <p:nvCxnSpPr>
            <p:cNvPr id="653" name="Shape 653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4" name="Shape 654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55" name="Shape 655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656" name="Shape 656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657" name="Shape 657"/>
          <p:cNvSpPr txBox="1"/>
          <p:nvPr/>
        </p:nvSpPr>
        <p:spPr>
          <a:xfrm>
            <a:off x="1297462" y="2528900"/>
            <a:ext cx="993299" cy="252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658" name="Shape 658"/>
          <p:cNvSpPr txBox="1"/>
          <p:nvPr/>
        </p:nvSpPr>
        <p:spPr>
          <a:xfrm>
            <a:off x="2371725" y="2520950"/>
            <a:ext cx="746099" cy="252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659" name="Shape 659"/>
          <p:cNvSpPr/>
          <p:nvPr/>
        </p:nvSpPr>
        <p:spPr>
          <a:xfrm>
            <a:off x="4308475" y="2497138"/>
            <a:ext cx="166688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0" name="Shape 660"/>
          <p:cNvSpPr/>
          <p:nvPr/>
        </p:nvSpPr>
        <p:spPr>
          <a:xfrm>
            <a:off x="4965700" y="33337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1" name="Shape 661"/>
          <p:cNvSpPr/>
          <p:nvPr/>
        </p:nvSpPr>
        <p:spPr>
          <a:xfrm>
            <a:off x="5821362" y="4154487"/>
            <a:ext cx="166686" cy="215899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2" name="Shape 662"/>
          <p:cNvSpPr/>
          <p:nvPr/>
        </p:nvSpPr>
        <p:spPr>
          <a:xfrm>
            <a:off x="6938963" y="49212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3" name="Shape 663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664" name="Shape 664"/>
          <p:cNvSpPr txBox="1"/>
          <p:nvPr/>
        </p:nvSpPr>
        <p:spPr>
          <a:xfrm>
            <a:off x="4524375" y="6253162"/>
            <a:ext cx="19875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665" name="Shape 665"/>
          <p:cNvSpPr txBox="1"/>
          <p:nvPr/>
        </p:nvSpPr>
        <p:spPr>
          <a:xfrm>
            <a:off x="193675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666" name="Shape 666"/>
          <p:cNvSpPr txBox="1"/>
          <p:nvPr/>
        </p:nvSpPr>
        <p:spPr>
          <a:xfrm>
            <a:off x="5222875" y="1695450"/>
            <a:ext cx="33686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Plot the Points</a:t>
            </a:r>
          </a:p>
        </p:txBody>
      </p:sp>
      <p:cxnSp>
        <p:nvCxnSpPr>
          <p:cNvPr id="667" name="Shape 667"/>
          <p:cNvCxnSpPr/>
          <p:nvPr/>
        </p:nvCxnSpPr>
        <p:spPr>
          <a:xfrm flipH="1" rot="10800000">
            <a:off x="2941638" y="2708274"/>
            <a:ext cx="1384299" cy="612775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668" name="Shape 668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</a:t>
            </a: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30   40   50   60   70   80</a:t>
            </a:r>
          </a:p>
        </p:txBody>
      </p:sp>
      <p:sp>
        <p:nvSpPr>
          <p:cNvPr id="669" name="Shape 669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DEMAND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/>
          <p:nvPr/>
        </p:nvSpPr>
        <p:spPr>
          <a:xfrm>
            <a:off x="3117850" y="1528762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6" name="Shape 676"/>
          <p:cNvSpPr/>
          <p:nvPr/>
        </p:nvSpPr>
        <p:spPr>
          <a:xfrm>
            <a:off x="3690937" y="5700712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77" name="Shape 677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678" name="Shape 678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9" name="Shape 679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0" name="Shape 680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1" name="Shape 681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2" name="Shape 682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3" name="Shape 683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4" name="Shape 684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5" name="Shape 685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6" name="Shape 686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7" name="Shape 687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8" name="Shape 688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9" name="Shape 689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0" name="Shape 690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91" name="Shape 691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692" name="Shape 692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3" name="Shape 693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94" name="Shape 694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695" name="Shape 695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696" name="Shape 696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697" name="Shape 697"/>
          <p:cNvSpPr/>
          <p:nvPr/>
        </p:nvSpPr>
        <p:spPr>
          <a:xfrm>
            <a:off x="1636712" y="2532063"/>
            <a:ext cx="1287462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8" name="Shape 698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grpSp>
        <p:nvGrpSpPr>
          <p:cNvPr id="699" name="Shape 699"/>
          <p:cNvGrpSpPr/>
          <p:nvPr/>
        </p:nvGrpSpPr>
        <p:grpSpPr>
          <a:xfrm>
            <a:off x="1924050" y="1965325"/>
            <a:ext cx="873125" cy="2963863"/>
            <a:chOff x="432" y="738"/>
            <a:chExt cx="625" cy="1899"/>
          </a:xfrm>
        </p:grpSpPr>
        <p:cxnSp>
          <p:nvCxnSpPr>
            <p:cNvPr id="700" name="Shape 700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1" name="Shape 701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02" name="Shape 702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703" name="Shape 703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704" name="Shape 704"/>
          <p:cNvSpPr txBox="1"/>
          <p:nvPr/>
        </p:nvSpPr>
        <p:spPr>
          <a:xfrm>
            <a:off x="1544680" y="2528900"/>
            <a:ext cx="746099" cy="252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705" name="Shape 705"/>
          <p:cNvSpPr txBox="1"/>
          <p:nvPr/>
        </p:nvSpPr>
        <p:spPr>
          <a:xfrm>
            <a:off x="2371725" y="2520950"/>
            <a:ext cx="746099" cy="252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706" name="Shape 706"/>
          <p:cNvSpPr/>
          <p:nvPr/>
        </p:nvSpPr>
        <p:spPr>
          <a:xfrm>
            <a:off x="3821112" y="1677988"/>
            <a:ext cx="166686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7" name="Shape 707"/>
          <p:cNvSpPr/>
          <p:nvPr/>
        </p:nvSpPr>
        <p:spPr>
          <a:xfrm>
            <a:off x="4308475" y="2497138"/>
            <a:ext cx="166688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8" name="Shape 708"/>
          <p:cNvSpPr/>
          <p:nvPr/>
        </p:nvSpPr>
        <p:spPr>
          <a:xfrm>
            <a:off x="4965700" y="33337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9" name="Shape 709"/>
          <p:cNvSpPr/>
          <p:nvPr/>
        </p:nvSpPr>
        <p:spPr>
          <a:xfrm>
            <a:off x="5821362" y="4154487"/>
            <a:ext cx="166686" cy="215899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0" name="Shape 710"/>
          <p:cNvSpPr/>
          <p:nvPr/>
        </p:nvSpPr>
        <p:spPr>
          <a:xfrm>
            <a:off x="6938963" y="49212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1" name="Shape 711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712" name="Shape 712"/>
          <p:cNvSpPr txBox="1"/>
          <p:nvPr/>
        </p:nvSpPr>
        <p:spPr>
          <a:xfrm>
            <a:off x="4524375" y="6253162"/>
            <a:ext cx="19875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713" name="Shape 713"/>
          <p:cNvSpPr txBox="1"/>
          <p:nvPr/>
        </p:nvSpPr>
        <p:spPr>
          <a:xfrm>
            <a:off x="193675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714" name="Shape 714"/>
          <p:cNvSpPr txBox="1"/>
          <p:nvPr/>
        </p:nvSpPr>
        <p:spPr>
          <a:xfrm>
            <a:off x="5222875" y="1695450"/>
            <a:ext cx="33686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Plot the Points</a:t>
            </a:r>
          </a:p>
        </p:txBody>
      </p:sp>
      <p:cxnSp>
        <p:nvCxnSpPr>
          <p:cNvPr id="715" name="Shape 715"/>
          <p:cNvCxnSpPr/>
          <p:nvPr/>
        </p:nvCxnSpPr>
        <p:spPr>
          <a:xfrm flipH="1" rot="10800000">
            <a:off x="2884488" y="1916113"/>
            <a:ext cx="931861" cy="801686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16" name="Shape 716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20   30   40   50   60   70   80</a:t>
            </a:r>
          </a:p>
        </p:txBody>
      </p:sp>
      <p:sp>
        <p:nvSpPr>
          <p:cNvPr id="717" name="Shape 717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DEMAND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3" name="Shape 723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724" name="Shape 724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5" name="Shape 725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6" name="Shape 726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7" name="Shape 727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8" name="Shape 728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9" name="Shape 729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0" name="Shape 730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1" name="Shape 731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2" name="Shape 732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3" name="Shape 733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4" name="Shape 734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5" name="Shape 735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6" name="Shape 736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37" name="Shape 737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738" name="Shape 738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9" name="Shape 739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40" name="Shape 740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741" name="Shape 741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742" name="Shape 742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743" name="Shape 743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grpSp>
        <p:nvGrpSpPr>
          <p:cNvPr id="744" name="Shape 744"/>
          <p:cNvGrpSpPr/>
          <p:nvPr/>
        </p:nvGrpSpPr>
        <p:grpSpPr>
          <a:xfrm>
            <a:off x="1924050" y="1965325"/>
            <a:ext cx="873125" cy="2963863"/>
            <a:chOff x="432" y="738"/>
            <a:chExt cx="625" cy="1899"/>
          </a:xfrm>
        </p:grpSpPr>
        <p:cxnSp>
          <p:nvCxnSpPr>
            <p:cNvPr id="745" name="Shape 745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6" name="Shape 746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47" name="Shape 747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748" name="Shape 748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749" name="Shape 749"/>
          <p:cNvSpPr txBox="1"/>
          <p:nvPr/>
        </p:nvSpPr>
        <p:spPr>
          <a:xfrm>
            <a:off x="1800225" y="2528888"/>
            <a:ext cx="490537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750" name="Shape 750"/>
          <p:cNvSpPr txBox="1"/>
          <p:nvPr/>
        </p:nvSpPr>
        <p:spPr>
          <a:xfrm>
            <a:off x="2371725" y="2520950"/>
            <a:ext cx="493713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751" name="Shape 751"/>
          <p:cNvSpPr/>
          <p:nvPr/>
        </p:nvSpPr>
        <p:spPr>
          <a:xfrm>
            <a:off x="3927475" y="1824038"/>
            <a:ext cx="3482974" cy="3403600"/>
          </a:xfrm>
          <a:custGeom>
            <a:pathLst>
              <a:path extrusionOk="0" h="4289" w="4387">
                <a:moveTo>
                  <a:pt x="0" y="0"/>
                </a:moveTo>
                <a:lnTo>
                  <a:pt x="191" y="346"/>
                </a:lnTo>
                <a:lnTo>
                  <a:pt x="397" y="685"/>
                </a:lnTo>
                <a:lnTo>
                  <a:pt x="615" y="1014"/>
                </a:lnTo>
                <a:lnTo>
                  <a:pt x="846" y="1335"/>
                </a:lnTo>
                <a:lnTo>
                  <a:pt x="1084" y="1643"/>
                </a:lnTo>
                <a:lnTo>
                  <a:pt x="1337" y="1942"/>
                </a:lnTo>
                <a:lnTo>
                  <a:pt x="1599" y="2230"/>
                </a:lnTo>
                <a:lnTo>
                  <a:pt x="1873" y="2509"/>
                </a:lnTo>
                <a:lnTo>
                  <a:pt x="2155" y="2773"/>
                </a:lnTo>
                <a:lnTo>
                  <a:pt x="2447" y="3028"/>
                </a:lnTo>
                <a:lnTo>
                  <a:pt x="2748" y="3269"/>
                </a:lnTo>
                <a:lnTo>
                  <a:pt x="3059" y="3499"/>
                </a:lnTo>
                <a:lnTo>
                  <a:pt x="3378" y="3715"/>
                </a:lnTo>
                <a:lnTo>
                  <a:pt x="3706" y="3919"/>
                </a:lnTo>
                <a:lnTo>
                  <a:pt x="4043" y="4110"/>
                </a:lnTo>
                <a:lnTo>
                  <a:pt x="4387" y="4289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2" name="Shape 752"/>
          <p:cNvSpPr/>
          <p:nvPr/>
        </p:nvSpPr>
        <p:spPr>
          <a:xfrm>
            <a:off x="7412038" y="5011737"/>
            <a:ext cx="441324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753" name="Shape 753"/>
          <p:cNvSpPr/>
          <p:nvPr/>
        </p:nvSpPr>
        <p:spPr>
          <a:xfrm>
            <a:off x="3821112" y="1677988"/>
            <a:ext cx="166686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4" name="Shape 754"/>
          <p:cNvSpPr/>
          <p:nvPr/>
        </p:nvSpPr>
        <p:spPr>
          <a:xfrm>
            <a:off x="4308475" y="2497138"/>
            <a:ext cx="166688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5" name="Shape 755"/>
          <p:cNvSpPr/>
          <p:nvPr/>
        </p:nvSpPr>
        <p:spPr>
          <a:xfrm>
            <a:off x="4965700" y="33337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6" name="Shape 756"/>
          <p:cNvSpPr/>
          <p:nvPr/>
        </p:nvSpPr>
        <p:spPr>
          <a:xfrm>
            <a:off x="5821362" y="4154487"/>
            <a:ext cx="166686" cy="215899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7" name="Shape 757"/>
          <p:cNvSpPr/>
          <p:nvPr/>
        </p:nvSpPr>
        <p:spPr>
          <a:xfrm>
            <a:off x="6938963" y="49212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8" name="Shape 758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759" name="Shape 759"/>
          <p:cNvSpPr txBox="1"/>
          <p:nvPr/>
        </p:nvSpPr>
        <p:spPr>
          <a:xfrm>
            <a:off x="4524375" y="6253162"/>
            <a:ext cx="19875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760" name="Shape 760"/>
          <p:cNvSpPr txBox="1"/>
          <p:nvPr/>
        </p:nvSpPr>
        <p:spPr>
          <a:xfrm>
            <a:off x="193675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761" name="Shape 761"/>
          <p:cNvSpPr txBox="1"/>
          <p:nvPr/>
        </p:nvSpPr>
        <p:spPr>
          <a:xfrm>
            <a:off x="5029200" y="1695450"/>
            <a:ext cx="3843338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6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Connect the Points</a:t>
            </a:r>
          </a:p>
        </p:txBody>
      </p:sp>
      <p:sp>
        <p:nvSpPr>
          <p:cNvPr id="762" name="Shape 762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763" name="Shape 763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DEMAND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8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9" name="Shape 769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770" name="Shape 770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1" name="Shape 771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2" name="Shape 772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3" name="Shape 773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4" name="Shape 774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5" name="Shape 775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6" name="Shape 776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7" name="Shape 777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8" name="Shape 778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9" name="Shape 779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0" name="Shape 780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1" name="Shape 781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2" name="Shape 782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83" name="Shape 783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784" name="Shape 784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5" name="Shape 785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86" name="Shape 786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787" name="Shape 787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788" name="Shape 788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789" name="Shape 789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grpSp>
        <p:nvGrpSpPr>
          <p:cNvPr id="790" name="Shape 790"/>
          <p:cNvGrpSpPr/>
          <p:nvPr/>
        </p:nvGrpSpPr>
        <p:grpSpPr>
          <a:xfrm>
            <a:off x="1924050" y="1965325"/>
            <a:ext cx="873125" cy="2963863"/>
            <a:chOff x="432" y="738"/>
            <a:chExt cx="625" cy="1899"/>
          </a:xfrm>
        </p:grpSpPr>
        <p:cxnSp>
          <p:nvCxnSpPr>
            <p:cNvPr id="791" name="Shape 791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2" name="Shape 792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93" name="Shape 793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794" name="Shape 794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795" name="Shape 795"/>
          <p:cNvSpPr txBox="1"/>
          <p:nvPr/>
        </p:nvSpPr>
        <p:spPr>
          <a:xfrm>
            <a:off x="1544681" y="2528900"/>
            <a:ext cx="746099" cy="252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796" name="Shape 796"/>
          <p:cNvSpPr txBox="1"/>
          <p:nvPr/>
        </p:nvSpPr>
        <p:spPr>
          <a:xfrm>
            <a:off x="2371725" y="2520950"/>
            <a:ext cx="746099" cy="252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797" name="Shape 797"/>
          <p:cNvSpPr/>
          <p:nvPr/>
        </p:nvSpPr>
        <p:spPr>
          <a:xfrm>
            <a:off x="3927475" y="1824038"/>
            <a:ext cx="3482974" cy="3403600"/>
          </a:xfrm>
          <a:custGeom>
            <a:pathLst>
              <a:path extrusionOk="0" h="4289" w="4387">
                <a:moveTo>
                  <a:pt x="0" y="0"/>
                </a:moveTo>
                <a:lnTo>
                  <a:pt x="191" y="346"/>
                </a:lnTo>
                <a:lnTo>
                  <a:pt x="397" y="685"/>
                </a:lnTo>
                <a:lnTo>
                  <a:pt x="615" y="1014"/>
                </a:lnTo>
                <a:lnTo>
                  <a:pt x="846" y="1335"/>
                </a:lnTo>
                <a:lnTo>
                  <a:pt x="1084" y="1643"/>
                </a:lnTo>
                <a:lnTo>
                  <a:pt x="1337" y="1942"/>
                </a:lnTo>
                <a:lnTo>
                  <a:pt x="1599" y="2230"/>
                </a:lnTo>
                <a:lnTo>
                  <a:pt x="1873" y="2509"/>
                </a:lnTo>
                <a:lnTo>
                  <a:pt x="2155" y="2773"/>
                </a:lnTo>
                <a:lnTo>
                  <a:pt x="2447" y="3028"/>
                </a:lnTo>
                <a:lnTo>
                  <a:pt x="2748" y="3269"/>
                </a:lnTo>
                <a:lnTo>
                  <a:pt x="3059" y="3499"/>
                </a:lnTo>
                <a:lnTo>
                  <a:pt x="3378" y="3715"/>
                </a:lnTo>
                <a:lnTo>
                  <a:pt x="3706" y="3919"/>
                </a:lnTo>
                <a:lnTo>
                  <a:pt x="4043" y="4110"/>
                </a:lnTo>
                <a:lnTo>
                  <a:pt x="4387" y="4289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8" name="Shape 798"/>
          <p:cNvSpPr/>
          <p:nvPr/>
        </p:nvSpPr>
        <p:spPr>
          <a:xfrm>
            <a:off x="7412038" y="5011737"/>
            <a:ext cx="441324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799" name="Shape 799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800" name="Shape 800"/>
          <p:cNvSpPr txBox="1"/>
          <p:nvPr/>
        </p:nvSpPr>
        <p:spPr>
          <a:xfrm>
            <a:off x="4524375" y="6253162"/>
            <a:ext cx="19875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801" name="Shape 801"/>
          <p:cNvSpPr txBox="1"/>
          <p:nvPr/>
        </p:nvSpPr>
        <p:spPr>
          <a:xfrm>
            <a:off x="193675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802" name="Shape 802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803" name="Shape 803"/>
          <p:cNvSpPr/>
          <p:nvPr/>
        </p:nvSpPr>
        <p:spPr>
          <a:xfrm>
            <a:off x="3117850" y="1111250"/>
            <a:ext cx="5203824" cy="3722687"/>
          </a:xfrm>
          <a:prstGeom prst="star16">
            <a:avLst>
              <a:gd fmla="val 37500" name="adj"/>
            </a:avLst>
          </a:prstGeom>
          <a:solidFill>
            <a:srgbClr val="FFFF66"/>
          </a:solidFill>
          <a:ln cap="flat" cmpd="sng" w="38100">
            <a:solidFill>
              <a:srgbClr val="CC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if</a:t>
            </a:r>
          </a:p>
          <a:p>
            <a:pPr indent="0" lvl="0" marL="0" marR="0" rtl="0" algn="ctr">
              <a:spcBef>
                <a:spcPts val="96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</a:t>
            </a:r>
          </a:p>
          <a:p>
            <a:pPr indent="0" lvl="0" marL="0" marR="0" rtl="0" algn="ctr">
              <a:spcBef>
                <a:spcPts val="96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Increases?</a:t>
            </a:r>
          </a:p>
        </p:txBody>
      </p:sp>
      <p:sp>
        <p:nvSpPr>
          <p:cNvPr id="804" name="Shape 804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DEMAND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0" name="Shape 810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811" name="Shape 811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2" name="Shape 812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3" name="Shape 813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4" name="Shape 814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5" name="Shape 815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6" name="Shape 816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7" name="Shape 817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8" name="Shape 818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9" name="Shape 819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0" name="Shape 820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1" name="Shape 821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2" name="Shape 822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3" name="Shape 823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24" name="Shape 824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825" name="Shape 825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6" name="Shape 826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27" name="Shape 827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828" name="Shape 828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829" name="Shape 829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830" name="Shape 830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grpSp>
        <p:nvGrpSpPr>
          <p:cNvPr id="831" name="Shape 831"/>
          <p:cNvGrpSpPr/>
          <p:nvPr/>
        </p:nvGrpSpPr>
        <p:grpSpPr>
          <a:xfrm>
            <a:off x="1924050" y="1965325"/>
            <a:ext cx="873125" cy="2963863"/>
            <a:chOff x="432" y="738"/>
            <a:chExt cx="625" cy="1899"/>
          </a:xfrm>
        </p:grpSpPr>
        <p:cxnSp>
          <p:nvCxnSpPr>
            <p:cNvPr id="832" name="Shape 832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3" name="Shape 833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34" name="Shape 834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835" name="Shape 835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836" name="Shape 836"/>
          <p:cNvSpPr txBox="1"/>
          <p:nvPr/>
        </p:nvSpPr>
        <p:spPr>
          <a:xfrm>
            <a:off x="1800225" y="2528888"/>
            <a:ext cx="490537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837" name="Shape 837"/>
          <p:cNvSpPr/>
          <p:nvPr/>
        </p:nvSpPr>
        <p:spPr>
          <a:xfrm>
            <a:off x="3927475" y="1824038"/>
            <a:ext cx="3482974" cy="3403600"/>
          </a:xfrm>
          <a:custGeom>
            <a:pathLst>
              <a:path extrusionOk="0" h="4289" w="4387">
                <a:moveTo>
                  <a:pt x="0" y="0"/>
                </a:moveTo>
                <a:lnTo>
                  <a:pt x="191" y="346"/>
                </a:lnTo>
                <a:lnTo>
                  <a:pt x="397" y="685"/>
                </a:lnTo>
                <a:lnTo>
                  <a:pt x="615" y="1014"/>
                </a:lnTo>
                <a:lnTo>
                  <a:pt x="846" y="1335"/>
                </a:lnTo>
                <a:lnTo>
                  <a:pt x="1084" y="1643"/>
                </a:lnTo>
                <a:lnTo>
                  <a:pt x="1337" y="1942"/>
                </a:lnTo>
                <a:lnTo>
                  <a:pt x="1599" y="2230"/>
                </a:lnTo>
                <a:lnTo>
                  <a:pt x="1873" y="2509"/>
                </a:lnTo>
                <a:lnTo>
                  <a:pt x="2155" y="2773"/>
                </a:lnTo>
                <a:lnTo>
                  <a:pt x="2447" y="3028"/>
                </a:lnTo>
                <a:lnTo>
                  <a:pt x="2748" y="3269"/>
                </a:lnTo>
                <a:lnTo>
                  <a:pt x="3059" y="3499"/>
                </a:lnTo>
                <a:lnTo>
                  <a:pt x="3378" y="3715"/>
                </a:lnTo>
                <a:lnTo>
                  <a:pt x="3706" y="3919"/>
                </a:lnTo>
                <a:lnTo>
                  <a:pt x="4043" y="4110"/>
                </a:lnTo>
                <a:lnTo>
                  <a:pt x="4387" y="4289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8" name="Shape 838"/>
          <p:cNvSpPr/>
          <p:nvPr/>
        </p:nvSpPr>
        <p:spPr>
          <a:xfrm>
            <a:off x="7412038" y="5011737"/>
            <a:ext cx="441324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839" name="Shape 839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840" name="Shape 840"/>
          <p:cNvSpPr txBox="1"/>
          <p:nvPr/>
        </p:nvSpPr>
        <p:spPr>
          <a:xfrm>
            <a:off x="4524375" y="6253162"/>
            <a:ext cx="19875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841" name="Shape 841"/>
          <p:cNvSpPr txBox="1"/>
          <p:nvPr/>
        </p:nvSpPr>
        <p:spPr>
          <a:xfrm>
            <a:off x="193675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842" name="Shape 842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843" name="Shape 843"/>
          <p:cNvSpPr/>
          <p:nvPr/>
        </p:nvSpPr>
        <p:spPr>
          <a:xfrm>
            <a:off x="4586287" y="1417637"/>
            <a:ext cx="3482974" cy="3403600"/>
          </a:xfrm>
          <a:custGeom>
            <a:pathLst>
              <a:path extrusionOk="0" h="4289" w="4387">
                <a:moveTo>
                  <a:pt x="0" y="0"/>
                </a:moveTo>
                <a:lnTo>
                  <a:pt x="191" y="346"/>
                </a:lnTo>
                <a:lnTo>
                  <a:pt x="397" y="685"/>
                </a:lnTo>
                <a:lnTo>
                  <a:pt x="615" y="1014"/>
                </a:lnTo>
                <a:lnTo>
                  <a:pt x="846" y="1335"/>
                </a:lnTo>
                <a:lnTo>
                  <a:pt x="1084" y="1643"/>
                </a:lnTo>
                <a:lnTo>
                  <a:pt x="1337" y="1942"/>
                </a:lnTo>
                <a:lnTo>
                  <a:pt x="1599" y="2230"/>
                </a:lnTo>
                <a:lnTo>
                  <a:pt x="1873" y="2509"/>
                </a:lnTo>
                <a:lnTo>
                  <a:pt x="2155" y="2773"/>
                </a:lnTo>
                <a:lnTo>
                  <a:pt x="2447" y="3028"/>
                </a:lnTo>
                <a:lnTo>
                  <a:pt x="2748" y="3269"/>
                </a:lnTo>
                <a:lnTo>
                  <a:pt x="3059" y="3499"/>
                </a:lnTo>
                <a:lnTo>
                  <a:pt x="3378" y="3715"/>
                </a:lnTo>
                <a:lnTo>
                  <a:pt x="3706" y="3919"/>
                </a:lnTo>
                <a:lnTo>
                  <a:pt x="4043" y="4110"/>
                </a:lnTo>
                <a:lnTo>
                  <a:pt x="4387" y="4289"/>
                </a:lnTo>
              </a:path>
            </a:pathLst>
          </a:custGeom>
          <a:noFill/>
          <a:ln cap="flat" cmpd="sng" w="571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4" name="Shape 844"/>
          <p:cNvSpPr/>
          <p:nvPr/>
        </p:nvSpPr>
        <p:spPr>
          <a:xfrm>
            <a:off x="8053388" y="4483100"/>
            <a:ext cx="5397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D’</a:t>
            </a:r>
          </a:p>
        </p:txBody>
      </p:sp>
      <p:cxnSp>
        <p:nvCxnSpPr>
          <p:cNvPr id="845" name="Shape 845"/>
          <p:cNvCxnSpPr/>
          <p:nvPr/>
        </p:nvCxnSpPr>
        <p:spPr>
          <a:xfrm>
            <a:off x="4291012" y="2320925"/>
            <a:ext cx="738187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846" name="Shape 846"/>
          <p:cNvCxnSpPr/>
          <p:nvPr/>
        </p:nvCxnSpPr>
        <p:spPr>
          <a:xfrm>
            <a:off x="6149975" y="4284662"/>
            <a:ext cx="738187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847" name="Shape 847"/>
          <p:cNvSpPr txBox="1"/>
          <p:nvPr/>
        </p:nvSpPr>
        <p:spPr>
          <a:xfrm>
            <a:off x="3676650" y="3802062"/>
            <a:ext cx="1830388" cy="1747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Increase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Demand</a:t>
            </a:r>
          </a:p>
        </p:txBody>
      </p:sp>
      <p:sp>
        <p:nvSpPr>
          <p:cNvPr id="848" name="Shape 848"/>
          <p:cNvSpPr/>
          <p:nvPr/>
        </p:nvSpPr>
        <p:spPr>
          <a:xfrm>
            <a:off x="5981700" y="3302000"/>
            <a:ext cx="188913" cy="220663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9" name="Shape 849"/>
          <p:cNvSpPr/>
          <p:nvPr/>
        </p:nvSpPr>
        <p:spPr>
          <a:xfrm>
            <a:off x="5232400" y="2479675"/>
            <a:ext cx="188913" cy="220663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0" name="Shape 850"/>
          <p:cNvSpPr txBox="1"/>
          <p:nvPr/>
        </p:nvSpPr>
        <p:spPr>
          <a:xfrm>
            <a:off x="6326187" y="1208087"/>
            <a:ext cx="2301874" cy="1747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Increase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in Quantity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Demanded</a:t>
            </a:r>
          </a:p>
        </p:txBody>
      </p:sp>
      <p:sp>
        <p:nvSpPr>
          <p:cNvPr id="851" name="Shape 851"/>
          <p:cNvSpPr/>
          <p:nvPr/>
        </p:nvSpPr>
        <p:spPr>
          <a:xfrm rot="-2514109">
            <a:off x="5768975" y="2198687"/>
            <a:ext cx="368299" cy="1196974"/>
          </a:xfrm>
          <a:prstGeom prst="rightBrace">
            <a:avLst>
              <a:gd fmla="val 27083" name="adj1"/>
              <a:gd fmla="val 50000" name="adj2"/>
            </a:avLst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52" name="Shape 852"/>
          <p:cNvCxnSpPr/>
          <p:nvPr/>
        </p:nvCxnSpPr>
        <p:spPr>
          <a:xfrm flipH="1">
            <a:off x="6154738" y="2338388"/>
            <a:ext cx="457200" cy="30003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853" name="Shape 853"/>
          <p:cNvSpPr txBox="1"/>
          <p:nvPr/>
        </p:nvSpPr>
        <p:spPr>
          <a:xfrm>
            <a:off x="2371725" y="2520950"/>
            <a:ext cx="495299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854" name="Shape 854"/>
          <p:cNvSpPr txBox="1"/>
          <p:nvPr/>
        </p:nvSpPr>
        <p:spPr>
          <a:xfrm>
            <a:off x="2698750" y="2516188"/>
            <a:ext cx="520700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+</a:t>
            </a:r>
          </a:p>
        </p:txBody>
      </p:sp>
      <p:grpSp>
        <p:nvGrpSpPr>
          <p:cNvPr id="855" name="Shape 855"/>
          <p:cNvGrpSpPr/>
          <p:nvPr/>
        </p:nvGrpSpPr>
        <p:grpSpPr>
          <a:xfrm>
            <a:off x="2390775" y="2709863"/>
            <a:ext cx="369888" cy="2322511"/>
            <a:chOff x="1506" y="1707"/>
            <a:chExt cx="232" cy="1463"/>
          </a:xfrm>
        </p:grpSpPr>
        <p:cxnSp>
          <p:nvCxnSpPr>
            <p:cNvPr id="856" name="Shape 856"/>
            <p:cNvCxnSpPr/>
            <p:nvPr/>
          </p:nvCxnSpPr>
          <p:spPr>
            <a:xfrm flipH="1" rot="10800000">
              <a:off x="1518" y="1707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7" name="Shape 857"/>
            <p:cNvCxnSpPr/>
            <p:nvPr/>
          </p:nvCxnSpPr>
          <p:spPr>
            <a:xfrm flipH="1" rot="10800000">
              <a:off x="1514" y="2011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8" name="Shape 858"/>
            <p:cNvCxnSpPr/>
            <p:nvPr/>
          </p:nvCxnSpPr>
          <p:spPr>
            <a:xfrm flipH="1" rot="10800000">
              <a:off x="1511" y="2316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9" name="Shape 859"/>
            <p:cNvCxnSpPr/>
            <p:nvPr/>
          </p:nvCxnSpPr>
          <p:spPr>
            <a:xfrm flipH="1" rot="10800000">
              <a:off x="1509" y="2633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0" name="Shape 860"/>
            <p:cNvCxnSpPr/>
            <p:nvPr/>
          </p:nvCxnSpPr>
          <p:spPr>
            <a:xfrm flipH="1" rot="10800000">
              <a:off x="1506" y="2949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61" name="Shape 861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DEMAND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6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7" name="Shape 867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868" name="Shape 868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9" name="Shape 869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0" name="Shape 870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1" name="Shape 871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2" name="Shape 872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3" name="Shape 873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4" name="Shape 874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5" name="Shape 875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6" name="Shape 876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7" name="Shape 877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8" name="Shape 878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9" name="Shape 879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0" name="Shape 880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81" name="Shape 881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882" name="Shape 882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3" name="Shape 883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84" name="Shape 884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885" name="Shape 885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886" name="Shape 886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887" name="Shape 887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grpSp>
        <p:nvGrpSpPr>
          <p:cNvPr id="888" name="Shape 888"/>
          <p:cNvGrpSpPr/>
          <p:nvPr/>
        </p:nvGrpSpPr>
        <p:grpSpPr>
          <a:xfrm>
            <a:off x="1924050" y="1965325"/>
            <a:ext cx="873125" cy="2963863"/>
            <a:chOff x="432" y="738"/>
            <a:chExt cx="625" cy="1899"/>
          </a:xfrm>
        </p:grpSpPr>
        <p:cxnSp>
          <p:nvCxnSpPr>
            <p:cNvPr id="889" name="Shape 889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0" name="Shape 890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91" name="Shape 891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892" name="Shape 892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893" name="Shape 893"/>
          <p:cNvSpPr txBox="1"/>
          <p:nvPr/>
        </p:nvSpPr>
        <p:spPr>
          <a:xfrm>
            <a:off x="1800225" y="2528888"/>
            <a:ext cx="490537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894" name="Shape 894"/>
          <p:cNvSpPr txBox="1"/>
          <p:nvPr/>
        </p:nvSpPr>
        <p:spPr>
          <a:xfrm>
            <a:off x="2371725" y="2520950"/>
            <a:ext cx="495299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895" name="Shape 895"/>
          <p:cNvSpPr/>
          <p:nvPr/>
        </p:nvSpPr>
        <p:spPr>
          <a:xfrm>
            <a:off x="3927475" y="1824038"/>
            <a:ext cx="3482974" cy="3403600"/>
          </a:xfrm>
          <a:custGeom>
            <a:pathLst>
              <a:path extrusionOk="0" h="4289" w="4387">
                <a:moveTo>
                  <a:pt x="0" y="0"/>
                </a:moveTo>
                <a:lnTo>
                  <a:pt x="191" y="346"/>
                </a:lnTo>
                <a:lnTo>
                  <a:pt x="397" y="685"/>
                </a:lnTo>
                <a:lnTo>
                  <a:pt x="615" y="1014"/>
                </a:lnTo>
                <a:lnTo>
                  <a:pt x="846" y="1335"/>
                </a:lnTo>
                <a:lnTo>
                  <a:pt x="1084" y="1643"/>
                </a:lnTo>
                <a:lnTo>
                  <a:pt x="1337" y="1942"/>
                </a:lnTo>
                <a:lnTo>
                  <a:pt x="1599" y="2230"/>
                </a:lnTo>
                <a:lnTo>
                  <a:pt x="1873" y="2509"/>
                </a:lnTo>
                <a:lnTo>
                  <a:pt x="2155" y="2773"/>
                </a:lnTo>
                <a:lnTo>
                  <a:pt x="2447" y="3028"/>
                </a:lnTo>
                <a:lnTo>
                  <a:pt x="2748" y="3269"/>
                </a:lnTo>
                <a:lnTo>
                  <a:pt x="3059" y="3499"/>
                </a:lnTo>
                <a:lnTo>
                  <a:pt x="3378" y="3715"/>
                </a:lnTo>
                <a:lnTo>
                  <a:pt x="3706" y="3919"/>
                </a:lnTo>
                <a:lnTo>
                  <a:pt x="4043" y="4110"/>
                </a:lnTo>
                <a:lnTo>
                  <a:pt x="4387" y="4289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6" name="Shape 896"/>
          <p:cNvSpPr/>
          <p:nvPr/>
        </p:nvSpPr>
        <p:spPr>
          <a:xfrm>
            <a:off x="7412038" y="5011737"/>
            <a:ext cx="441324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897" name="Shape 897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898" name="Shape 898"/>
          <p:cNvSpPr txBox="1"/>
          <p:nvPr/>
        </p:nvSpPr>
        <p:spPr>
          <a:xfrm>
            <a:off x="4524375" y="6253162"/>
            <a:ext cx="19875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899" name="Shape 899"/>
          <p:cNvSpPr txBox="1"/>
          <p:nvPr/>
        </p:nvSpPr>
        <p:spPr>
          <a:xfrm>
            <a:off x="193675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900" name="Shape 900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901" name="Shape 901"/>
          <p:cNvSpPr/>
          <p:nvPr/>
        </p:nvSpPr>
        <p:spPr>
          <a:xfrm>
            <a:off x="3175000" y="1111250"/>
            <a:ext cx="5203824" cy="3722687"/>
          </a:xfrm>
          <a:prstGeom prst="star16">
            <a:avLst>
              <a:gd fmla="val 37500" name="adj"/>
            </a:avLst>
          </a:prstGeom>
          <a:solidFill>
            <a:srgbClr val="FFFF66"/>
          </a:solidFill>
          <a:ln cap="flat" cmpd="sng" w="38100">
            <a:solidFill>
              <a:srgbClr val="CC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if</a:t>
            </a:r>
          </a:p>
          <a:p>
            <a:pPr indent="0" lvl="0" marL="0" marR="0" rtl="0" algn="ctr">
              <a:spcBef>
                <a:spcPts val="96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</a:t>
            </a:r>
          </a:p>
          <a:p>
            <a:pPr indent="0" lvl="0" marL="0" marR="0" rtl="0" algn="ctr">
              <a:spcBef>
                <a:spcPts val="96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Decreases?</a:t>
            </a:r>
          </a:p>
        </p:txBody>
      </p:sp>
      <p:sp>
        <p:nvSpPr>
          <p:cNvPr id="902" name="Shape 902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DEMAND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8" name="Shape 908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909" name="Shape 909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0" name="Shape 910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1" name="Shape 911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2" name="Shape 912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3" name="Shape 913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4" name="Shape 914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5" name="Shape 915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6" name="Shape 916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7" name="Shape 917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8" name="Shape 918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9" name="Shape 919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0" name="Shape 920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1" name="Shape 921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22" name="Shape 922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923" name="Shape 923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4" name="Shape 924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25" name="Shape 925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926" name="Shape 926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927" name="Shape 927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928" name="Shape 928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grpSp>
        <p:nvGrpSpPr>
          <p:cNvPr id="929" name="Shape 929"/>
          <p:cNvGrpSpPr/>
          <p:nvPr/>
        </p:nvGrpSpPr>
        <p:grpSpPr>
          <a:xfrm>
            <a:off x="1924050" y="1965325"/>
            <a:ext cx="873125" cy="2963863"/>
            <a:chOff x="432" y="738"/>
            <a:chExt cx="625" cy="1899"/>
          </a:xfrm>
        </p:grpSpPr>
        <p:cxnSp>
          <p:nvCxnSpPr>
            <p:cNvPr id="930" name="Shape 930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1" name="Shape 931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32" name="Shape 932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933" name="Shape 933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934" name="Shape 934"/>
          <p:cNvSpPr txBox="1"/>
          <p:nvPr/>
        </p:nvSpPr>
        <p:spPr>
          <a:xfrm>
            <a:off x="1800225" y="2528888"/>
            <a:ext cx="490537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935" name="Shape 935"/>
          <p:cNvSpPr txBox="1"/>
          <p:nvPr/>
        </p:nvSpPr>
        <p:spPr>
          <a:xfrm>
            <a:off x="2371725" y="2520950"/>
            <a:ext cx="495299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936" name="Shape 936"/>
          <p:cNvSpPr/>
          <p:nvPr/>
        </p:nvSpPr>
        <p:spPr>
          <a:xfrm>
            <a:off x="3927475" y="1824038"/>
            <a:ext cx="3482974" cy="3403600"/>
          </a:xfrm>
          <a:custGeom>
            <a:pathLst>
              <a:path extrusionOk="0" h="4289" w="4387">
                <a:moveTo>
                  <a:pt x="0" y="0"/>
                </a:moveTo>
                <a:lnTo>
                  <a:pt x="191" y="346"/>
                </a:lnTo>
                <a:lnTo>
                  <a:pt x="397" y="685"/>
                </a:lnTo>
                <a:lnTo>
                  <a:pt x="615" y="1014"/>
                </a:lnTo>
                <a:lnTo>
                  <a:pt x="846" y="1335"/>
                </a:lnTo>
                <a:lnTo>
                  <a:pt x="1084" y="1643"/>
                </a:lnTo>
                <a:lnTo>
                  <a:pt x="1337" y="1942"/>
                </a:lnTo>
                <a:lnTo>
                  <a:pt x="1599" y="2230"/>
                </a:lnTo>
                <a:lnTo>
                  <a:pt x="1873" y="2509"/>
                </a:lnTo>
                <a:lnTo>
                  <a:pt x="2155" y="2773"/>
                </a:lnTo>
                <a:lnTo>
                  <a:pt x="2447" y="3028"/>
                </a:lnTo>
                <a:lnTo>
                  <a:pt x="2748" y="3269"/>
                </a:lnTo>
                <a:lnTo>
                  <a:pt x="3059" y="3499"/>
                </a:lnTo>
                <a:lnTo>
                  <a:pt x="3378" y="3715"/>
                </a:lnTo>
                <a:lnTo>
                  <a:pt x="3706" y="3919"/>
                </a:lnTo>
                <a:lnTo>
                  <a:pt x="4043" y="4110"/>
                </a:lnTo>
                <a:lnTo>
                  <a:pt x="4387" y="4289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7" name="Shape 937"/>
          <p:cNvSpPr/>
          <p:nvPr/>
        </p:nvSpPr>
        <p:spPr>
          <a:xfrm>
            <a:off x="7412038" y="5011737"/>
            <a:ext cx="441324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938" name="Shape 938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939" name="Shape 939"/>
          <p:cNvSpPr txBox="1"/>
          <p:nvPr/>
        </p:nvSpPr>
        <p:spPr>
          <a:xfrm>
            <a:off x="4524375" y="6253162"/>
            <a:ext cx="19875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940" name="Shape 940"/>
          <p:cNvSpPr txBox="1"/>
          <p:nvPr/>
        </p:nvSpPr>
        <p:spPr>
          <a:xfrm>
            <a:off x="193675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941" name="Shape 941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942" name="Shape 942"/>
          <p:cNvSpPr txBox="1"/>
          <p:nvPr/>
        </p:nvSpPr>
        <p:spPr>
          <a:xfrm>
            <a:off x="2698750" y="2516188"/>
            <a:ext cx="520700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-- 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</p:txBody>
      </p:sp>
      <p:grpSp>
        <p:nvGrpSpPr>
          <p:cNvPr id="943" name="Shape 943"/>
          <p:cNvGrpSpPr/>
          <p:nvPr/>
        </p:nvGrpSpPr>
        <p:grpSpPr>
          <a:xfrm>
            <a:off x="2390775" y="2709863"/>
            <a:ext cx="369888" cy="2322511"/>
            <a:chOff x="1506" y="1707"/>
            <a:chExt cx="232" cy="1463"/>
          </a:xfrm>
        </p:grpSpPr>
        <p:cxnSp>
          <p:nvCxnSpPr>
            <p:cNvPr id="944" name="Shape 944"/>
            <p:cNvCxnSpPr/>
            <p:nvPr/>
          </p:nvCxnSpPr>
          <p:spPr>
            <a:xfrm flipH="1" rot="10800000">
              <a:off x="1518" y="1707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5" name="Shape 945"/>
            <p:cNvCxnSpPr/>
            <p:nvPr/>
          </p:nvCxnSpPr>
          <p:spPr>
            <a:xfrm flipH="1" rot="10800000">
              <a:off x="1514" y="2011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6" name="Shape 946"/>
            <p:cNvCxnSpPr/>
            <p:nvPr/>
          </p:nvCxnSpPr>
          <p:spPr>
            <a:xfrm flipH="1" rot="10800000">
              <a:off x="1511" y="2316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7" name="Shape 947"/>
            <p:cNvCxnSpPr/>
            <p:nvPr/>
          </p:nvCxnSpPr>
          <p:spPr>
            <a:xfrm flipH="1" rot="10800000">
              <a:off x="1509" y="2633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8" name="Shape 948"/>
            <p:cNvCxnSpPr/>
            <p:nvPr/>
          </p:nvCxnSpPr>
          <p:spPr>
            <a:xfrm flipH="1" rot="10800000">
              <a:off x="1506" y="2949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49" name="Shape 949"/>
          <p:cNvSpPr/>
          <p:nvPr/>
        </p:nvSpPr>
        <p:spPr>
          <a:xfrm>
            <a:off x="3660775" y="2238375"/>
            <a:ext cx="3482974" cy="3403600"/>
          </a:xfrm>
          <a:custGeom>
            <a:pathLst>
              <a:path extrusionOk="0" h="4289" w="4387">
                <a:moveTo>
                  <a:pt x="0" y="0"/>
                </a:moveTo>
                <a:lnTo>
                  <a:pt x="191" y="346"/>
                </a:lnTo>
                <a:lnTo>
                  <a:pt x="397" y="685"/>
                </a:lnTo>
                <a:lnTo>
                  <a:pt x="615" y="1014"/>
                </a:lnTo>
                <a:lnTo>
                  <a:pt x="846" y="1335"/>
                </a:lnTo>
                <a:lnTo>
                  <a:pt x="1084" y="1643"/>
                </a:lnTo>
                <a:lnTo>
                  <a:pt x="1337" y="1942"/>
                </a:lnTo>
                <a:lnTo>
                  <a:pt x="1599" y="2230"/>
                </a:lnTo>
                <a:lnTo>
                  <a:pt x="1873" y="2509"/>
                </a:lnTo>
                <a:lnTo>
                  <a:pt x="2155" y="2773"/>
                </a:lnTo>
                <a:lnTo>
                  <a:pt x="2447" y="3028"/>
                </a:lnTo>
                <a:lnTo>
                  <a:pt x="2748" y="3269"/>
                </a:lnTo>
                <a:lnTo>
                  <a:pt x="3059" y="3499"/>
                </a:lnTo>
                <a:lnTo>
                  <a:pt x="3378" y="3715"/>
                </a:lnTo>
                <a:lnTo>
                  <a:pt x="3706" y="3919"/>
                </a:lnTo>
                <a:lnTo>
                  <a:pt x="4043" y="4110"/>
                </a:lnTo>
                <a:lnTo>
                  <a:pt x="4387" y="4289"/>
                </a:lnTo>
              </a:path>
            </a:pathLst>
          </a:custGeom>
          <a:noFill/>
          <a:ln cap="flat" cmpd="sng" w="571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0" name="Shape 950"/>
          <p:cNvSpPr/>
          <p:nvPr/>
        </p:nvSpPr>
        <p:spPr>
          <a:xfrm>
            <a:off x="7075488" y="5303837"/>
            <a:ext cx="5397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D’</a:t>
            </a:r>
          </a:p>
        </p:txBody>
      </p:sp>
      <p:cxnSp>
        <p:nvCxnSpPr>
          <p:cNvPr id="951" name="Shape 951"/>
          <p:cNvCxnSpPr/>
          <p:nvPr/>
        </p:nvCxnSpPr>
        <p:spPr>
          <a:xfrm>
            <a:off x="4081462" y="2862263"/>
            <a:ext cx="385762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lg" w="lg" type="triangle"/>
            <a:tailEnd len="med" w="med" type="none"/>
          </a:ln>
        </p:spPr>
      </p:cxnSp>
      <p:cxnSp>
        <p:nvCxnSpPr>
          <p:cNvPr id="952" name="Shape 952"/>
          <p:cNvCxnSpPr/>
          <p:nvPr/>
        </p:nvCxnSpPr>
        <p:spPr>
          <a:xfrm>
            <a:off x="5922962" y="4826000"/>
            <a:ext cx="561975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lg" w="lg" type="triangle"/>
            <a:tailEnd len="med" w="med" type="none"/>
          </a:ln>
        </p:spPr>
      </p:cxnSp>
      <p:sp>
        <p:nvSpPr>
          <p:cNvPr id="953" name="Shape 953"/>
          <p:cNvSpPr txBox="1"/>
          <p:nvPr/>
        </p:nvSpPr>
        <p:spPr>
          <a:xfrm>
            <a:off x="3444875" y="4113212"/>
            <a:ext cx="1770063" cy="15446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Decrease</a:t>
            </a: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Demand</a:t>
            </a:r>
          </a:p>
        </p:txBody>
      </p:sp>
      <p:sp>
        <p:nvSpPr>
          <p:cNvPr id="954" name="Shape 954"/>
          <p:cNvSpPr/>
          <p:nvPr/>
        </p:nvSpPr>
        <p:spPr>
          <a:xfrm>
            <a:off x="5492750" y="3878262"/>
            <a:ext cx="188913" cy="220662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5" name="Shape 955"/>
          <p:cNvSpPr/>
          <p:nvPr/>
        </p:nvSpPr>
        <p:spPr>
          <a:xfrm>
            <a:off x="4725987" y="3055938"/>
            <a:ext cx="188912" cy="220662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6" name="Shape 956"/>
          <p:cNvSpPr txBox="1"/>
          <p:nvPr/>
        </p:nvSpPr>
        <p:spPr>
          <a:xfrm>
            <a:off x="5802312" y="1295400"/>
            <a:ext cx="2301874" cy="17478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Decrease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in Quantity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Demanded</a:t>
            </a:r>
          </a:p>
        </p:txBody>
      </p:sp>
      <p:sp>
        <p:nvSpPr>
          <p:cNvPr id="957" name="Shape 957"/>
          <p:cNvSpPr/>
          <p:nvPr/>
        </p:nvSpPr>
        <p:spPr>
          <a:xfrm rot="-2514109">
            <a:off x="5210175" y="2774950"/>
            <a:ext cx="368299" cy="1196974"/>
          </a:xfrm>
          <a:prstGeom prst="rightBrace">
            <a:avLst>
              <a:gd fmla="val 27083" name="adj1"/>
              <a:gd fmla="val 50000" name="adj2"/>
            </a:avLst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58" name="Shape 958"/>
          <p:cNvCxnSpPr/>
          <p:nvPr/>
        </p:nvCxnSpPr>
        <p:spPr>
          <a:xfrm flipH="1">
            <a:off x="5591174" y="2989263"/>
            <a:ext cx="369888" cy="228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959" name="Shape 959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DEMAND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Shape 965"/>
          <p:cNvSpPr txBox="1"/>
          <p:nvPr>
            <p:ph type="title"/>
          </p:nvPr>
        </p:nvSpPr>
        <p:spPr>
          <a:xfrm>
            <a:off x="1774825" y="173038"/>
            <a:ext cx="73691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DETERMINANTS OF DEMAND</a:t>
            </a:r>
          </a:p>
        </p:txBody>
      </p:sp>
      <p:sp>
        <p:nvSpPr>
          <p:cNvPr id="966" name="Shape 966"/>
          <p:cNvSpPr txBox="1"/>
          <p:nvPr>
            <p:ph idx="1" type="body"/>
          </p:nvPr>
        </p:nvSpPr>
        <p:spPr>
          <a:xfrm>
            <a:off x="1795463" y="1370012"/>
            <a:ext cx="7348536" cy="4875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Tastes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Number of Buyers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Income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Normal (Superior) &amp; Inferior Goods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Prices of Related Goods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Substitutes &amp; Complements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Unrelated Goods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Expectations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1762125" y="173038"/>
            <a:ext cx="709612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MARKETS DEFINED</a:t>
            </a:r>
          </a:p>
        </p:txBody>
      </p:sp>
      <p:sp>
        <p:nvSpPr>
          <p:cNvPr id="158" name="Shape 158"/>
          <p:cNvSpPr/>
          <p:nvPr/>
        </p:nvSpPr>
        <p:spPr>
          <a:xfrm flipH="1" rot="10800000">
            <a:off x="3940162" y="4836936"/>
            <a:ext cx="1263654" cy="865188"/>
          </a:xfrm>
          <a:custGeom>
            <a:pathLst>
              <a:path extrusionOk="0" h="21600" w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CC0000"/>
          </a:solidFill>
          <a:ln cap="flat" cmpd="sng" w="381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2488087" y="5583237"/>
            <a:ext cx="3651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MARKETS</a:t>
            </a:r>
          </a:p>
        </p:txBody>
      </p:sp>
      <p:grpSp>
        <p:nvGrpSpPr>
          <p:cNvPr id="160" name="Shape 160"/>
          <p:cNvGrpSpPr/>
          <p:nvPr/>
        </p:nvGrpSpPr>
        <p:grpSpPr>
          <a:xfrm>
            <a:off x="5326612" y="1893888"/>
            <a:ext cx="3192461" cy="3378200"/>
            <a:chOff x="3103" y="809"/>
            <a:chExt cx="2385" cy="2525"/>
          </a:xfrm>
        </p:grpSpPr>
        <p:sp>
          <p:nvSpPr>
            <p:cNvPr id="161" name="Shape 161"/>
            <p:cNvSpPr txBox="1"/>
            <p:nvPr/>
          </p:nvSpPr>
          <p:spPr>
            <a:xfrm>
              <a:off x="3338" y="2444"/>
              <a:ext cx="2150" cy="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i="0" lang="en-US" sz="3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POTENTIAL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i="0" lang="en-US" sz="3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SELLERS</a:t>
              </a:r>
            </a:p>
          </p:txBody>
        </p:sp>
        <p:grpSp>
          <p:nvGrpSpPr>
            <p:cNvPr id="162" name="Shape 162"/>
            <p:cNvGrpSpPr/>
            <p:nvPr/>
          </p:nvGrpSpPr>
          <p:grpSpPr>
            <a:xfrm>
              <a:off x="3103" y="809"/>
              <a:ext cx="2237" cy="1626"/>
              <a:chOff x="3103" y="809"/>
              <a:chExt cx="2237" cy="1626"/>
            </a:xfrm>
          </p:grpSpPr>
          <p:sp>
            <p:nvSpPr>
              <p:cNvPr id="163" name="Shape 163"/>
              <p:cNvSpPr/>
              <p:nvPr/>
            </p:nvSpPr>
            <p:spPr>
              <a:xfrm>
                <a:off x="4420" y="1059"/>
                <a:ext cx="808" cy="755"/>
              </a:xfrm>
              <a:custGeom>
                <a:pathLst>
                  <a:path extrusionOk="0" h="1512" w="1618">
                    <a:moveTo>
                      <a:pt x="1216" y="734"/>
                    </a:moveTo>
                    <a:lnTo>
                      <a:pt x="1159" y="673"/>
                    </a:lnTo>
                    <a:lnTo>
                      <a:pt x="1035" y="585"/>
                    </a:lnTo>
                    <a:lnTo>
                      <a:pt x="1123" y="909"/>
                    </a:lnTo>
                    <a:lnTo>
                      <a:pt x="1035" y="1512"/>
                    </a:lnTo>
                    <a:lnTo>
                      <a:pt x="459" y="1497"/>
                    </a:lnTo>
                    <a:lnTo>
                      <a:pt x="272" y="1358"/>
                    </a:lnTo>
                    <a:lnTo>
                      <a:pt x="218" y="1332"/>
                    </a:lnTo>
                    <a:lnTo>
                      <a:pt x="120" y="1031"/>
                    </a:lnTo>
                    <a:lnTo>
                      <a:pt x="44" y="860"/>
                    </a:lnTo>
                    <a:lnTo>
                      <a:pt x="5" y="706"/>
                    </a:lnTo>
                    <a:lnTo>
                      <a:pt x="0" y="556"/>
                    </a:lnTo>
                    <a:lnTo>
                      <a:pt x="17" y="402"/>
                    </a:lnTo>
                    <a:lnTo>
                      <a:pt x="118" y="310"/>
                    </a:lnTo>
                    <a:lnTo>
                      <a:pt x="191" y="225"/>
                    </a:lnTo>
                    <a:lnTo>
                      <a:pt x="260" y="137"/>
                    </a:lnTo>
                    <a:lnTo>
                      <a:pt x="602" y="0"/>
                    </a:lnTo>
                    <a:lnTo>
                      <a:pt x="683" y="23"/>
                    </a:lnTo>
                    <a:lnTo>
                      <a:pt x="829" y="15"/>
                    </a:lnTo>
                    <a:lnTo>
                      <a:pt x="999" y="51"/>
                    </a:lnTo>
                    <a:lnTo>
                      <a:pt x="1177" y="152"/>
                    </a:lnTo>
                    <a:lnTo>
                      <a:pt x="1210" y="258"/>
                    </a:lnTo>
                    <a:lnTo>
                      <a:pt x="1252" y="330"/>
                    </a:lnTo>
                    <a:lnTo>
                      <a:pt x="1335" y="381"/>
                    </a:lnTo>
                    <a:lnTo>
                      <a:pt x="1375" y="433"/>
                    </a:lnTo>
                    <a:lnTo>
                      <a:pt x="1469" y="480"/>
                    </a:lnTo>
                    <a:lnTo>
                      <a:pt x="1559" y="598"/>
                    </a:lnTo>
                    <a:lnTo>
                      <a:pt x="1618" y="775"/>
                    </a:lnTo>
                    <a:lnTo>
                      <a:pt x="1345" y="838"/>
                    </a:lnTo>
                    <a:lnTo>
                      <a:pt x="1262" y="776"/>
                    </a:lnTo>
                    <a:lnTo>
                      <a:pt x="1216" y="7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4870" y="1736"/>
                <a:ext cx="157" cy="151"/>
              </a:xfrm>
              <a:custGeom>
                <a:pathLst>
                  <a:path extrusionOk="0" h="304" w="317">
                    <a:moveTo>
                      <a:pt x="0" y="83"/>
                    </a:moveTo>
                    <a:lnTo>
                      <a:pt x="224" y="0"/>
                    </a:lnTo>
                    <a:lnTo>
                      <a:pt x="317" y="304"/>
                    </a:lnTo>
                    <a:lnTo>
                      <a:pt x="54" y="136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235B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5" name="Shape 165"/>
              <p:cNvSpPr/>
              <p:nvPr/>
            </p:nvSpPr>
            <p:spPr>
              <a:xfrm>
                <a:off x="4943" y="1410"/>
                <a:ext cx="374" cy="888"/>
              </a:xfrm>
              <a:custGeom>
                <a:pathLst>
                  <a:path extrusionOk="0" h="1778" w="749">
                    <a:moveTo>
                      <a:pt x="711" y="0"/>
                    </a:moveTo>
                    <a:lnTo>
                      <a:pt x="548" y="475"/>
                    </a:lnTo>
                    <a:lnTo>
                      <a:pt x="749" y="750"/>
                    </a:lnTo>
                    <a:lnTo>
                      <a:pt x="513" y="1080"/>
                    </a:lnTo>
                    <a:lnTo>
                      <a:pt x="706" y="1281"/>
                    </a:lnTo>
                    <a:lnTo>
                      <a:pt x="499" y="1593"/>
                    </a:lnTo>
                    <a:lnTo>
                      <a:pt x="670" y="1778"/>
                    </a:lnTo>
                    <a:lnTo>
                      <a:pt x="167" y="1778"/>
                    </a:lnTo>
                    <a:lnTo>
                      <a:pt x="167" y="1042"/>
                    </a:lnTo>
                    <a:lnTo>
                      <a:pt x="126" y="876"/>
                    </a:lnTo>
                    <a:lnTo>
                      <a:pt x="0" y="663"/>
                    </a:lnTo>
                    <a:lnTo>
                      <a:pt x="0" y="500"/>
                    </a:lnTo>
                    <a:lnTo>
                      <a:pt x="88" y="179"/>
                    </a:lnTo>
                    <a:lnTo>
                      <a:pt x="7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6" name="Shape 166"/>
              <p:cNvSpPr/>
              <p:nvPr/>
            </p:nvSpPr>
            <p:spPr>
              <a:xfrm>
                <a:off x="4943" y="1648"/>
                <a:ext cx="374" cy="245"/>
              </a:xfrm>
              <a:custGeom>
                <a:pathLst>
                  <a:path extrusionOk="0" h="492" w="749">
                    <a:moveTo>
                      <a:pt x="548" y="0"/>
                    </a:moveTo>
                    <a:lnTo>
                      <a:pt x="749" y="275"/>
                    </a:lnTo>
                    <a:lnTo>
                      <a:pt x="164" y="492"/>
                    </a:lnTo>
                    <a:lnTo>
                      <a:pt x="113" y="384"/>
                    </a:lnTo>
                    <a:lnTo>
                      <a:pt x="0" y="175"/>
                    </a:lnTo>
                    <a:lnTo>
                      <a:pt x="548" y="0"/>
                    </a:lnTo>
                    <a:close/>
                  </a:path>
                </a:pathLst>
              </a:custGeom>
              <a:solidFill>
                <a:srgbClr val="B5B5B5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7" name="Shape 167"/>
              <p:cNvSpPr/>
              <p:nvPr/>
            </p:nvSpPr>
            <p:spPr>
              <a:xfrm>
                <a:off x="5025" y="1951"/>
                <a:ext cx="271" cy="226"/>
              </a:xfrm>
              <a:custGeom>
                <a:pathLst>
                  <a:path extrusionOk="0" h="454" w="544">
                    <a:moveTo>
                      <a:pt x="346" y="0"/>
                    </a:moveTo>
                    <a:lnTo>
                      <a:pt x="544" y="201"/>
                    </a:lnTo>
                    <a:lnTo>
                      <a:pt x="0" y="454"/>
                    </a:lnTo>
                    <a:lnTo>
                      <a:pt x="0" y="139"/>
                    </a:lnTo>
                    <a:lnTo>
                      <a:pt x="346" y="0"/>
                    </a:lnTo>
                    <a:close/>
                  </a:path>
                </a:pathLst>
              </a:custGeom>
              <a:solidFill>
                <a:srgbClr val="B5B5B5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5025" y="2207"/>
                <a:ext cx="251" cy="91"/>
              </a:xfrm>
              <a:custGeom>
                <a:pathLst>
                  <a:path extrusionOk="0" h="185" w="505">
                    <a:moveTo>
                      <a:pt x="505" y="185"/>
                    </a:moveTo>
                    <a:lnTo>
                      <a:pt x="332" y="0"/>
                    </a:lnTo>
                    <a:lnTo>
                      <a:pt x="0" y="163"/>
                    </a:lnTo>
                    <a:lnTo>
                      <a:pt x="0" y="185"/>
                    </a:lnTo>
                    <a:lnTo>
                      <a:pt x="505" y="185"/>
                    </a:lnTo>
                    <a:close/>
                  </a:path>
                </a:pathLst>
              </a:custGeom>
              <a:solidFill>
                <a:srgbClr val="B5B5B5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4593" y="1779"/>
                <a:ext cx="432" cy="520"/>
              </a:xfrm>
              <a:custGeom>
                <a:pathLst>
                  <a:path extrusionOk="0" h="1043" w="866">
                    <a:moveTo>
                      <a:pt x="866" y="1043"/>
                    </a:moveTo>
                    <a:lnTo>
                      <a:pt x="466" y="1043"/>
                    </a:lnTo>
                    <a:lnTo>
                      <a:pt x="0" y="3"/>
                    </a:lnTo>
                    <a:lnTo>
                      <a:pt x="384" y="3"/>
                    </a:lnTo>
                    <a:lnTo>
                      <a:pt x="453" y="8"/>
                    </a:lnTo>
                    <a:lnTo>
                      <a:pt x="494" y="18"/>
                    </a:lnTo>
                    <a:lnTo>
                      <a:pt x="520" y="0"/>
                    </a:lnTo>
                    <a:lnTo>
                      <a:pt x="605" y="3"/>
                    </a:lnTo>
                    <a:lnTo>
                      <a:pt x="649" y="16"/>
                    </a:lnTo>
                    <a:lnTo>
                      <a:pt x="706" y="34"/>
                    </a:lnTo>
                    <a:lnTo>
                      <a:pt x="749" y="62"/>
                    </a:lnTo>
                    <a:lnTo>
                      <a:pt x="790" y="100"/>
                    </a:lnTo>
                    <a:lnTo>
                      <a:pt x="826" y="144"/>
                    </a:lnTo>
                    <a:lnTo>
                      <a:pt x="844" y="178"/>
                    </a:lnTo>
                    <a:lnTo>
                      <a:pt x="860" y="230"/>
                    </a:lnTo>
                    <a:lnTo>
                      <a:pt x="866" y="289"/>
                    </a:lnTo>
                    <a:lnTo>
                      <a:pt x="866" y="315"/>
                    </a:lnTo>
                    <a:lnTo>
                      <a:pt x="866" y="1043"/>
                    </a:lnTo>
                    <a:close/>
                  </a:path>
                </a:pathLst>
              </a:custGeom>
              <a:solidFill>
                <a:srgbClr val="FFEA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4827" y="1644"/>
                <a:ext cx="200" cy="141"/>
              </a:xfrm>
              <a:custGeom>
                <a:pathLst>
                  <a:path extrusionOk="0" h="285" w="402">
                    <a:moveTo>
                      <a:pt x="22" y="116"/>
                    </a:moveTo>
                    <a:lnTo>
                      <a:pt x="74" y="105"/>
                    </a:lnTo>
                    <a:lnTo>
                      <a:pt x="111" y="90"/>
                    </a:lnTo>
                    <a:lnTo>
                      <a:pt x="143" y="76"/>
                    </a:lnTo>
                    <a:lnTo>
                      <a:pt x="175" y="58"/>
                    </a:lnTo>
                    <a:lnTo>
                      <a:pt x="205" y="38"/>
                    </a:lnTo>
                    <a:lnTo>
                      <a:pt x="231" y="27"/>
                    </a:lnTo>
                    <a:lnTo>
                      <a:pt x="231" y="45"/>
                    </a:lnTo>
                    <a:lnTo>
                      <a:pt x="231" y="79"/>
                    </a:lnTo>
                    <a:lnTo>
                      <a:pt x="298" y="46"/>
                    </a:lnTo>
                    <a:lnTo>
                      <a:pt x="360" y="20"/>
                    </a:lnTo>
                    <a:lnTo>
                      <a:pt x="397" y="0"/>
                    </a:lnTo>
                    <a:lnTo>
                      <a:pt x="402" y="7"/>
                    </a:lnTo>
                    <a:lnTo>
                      <a:pt x="401" y="20"/>
                    </a:lnTo>
                    <a:lnTo>
                      <a:pt x="396" y="38"/>
                    </a:lnTo>
                    <a:lnTo>
                      <a:pt x="383" y="61"/>
                    </a:lnTo>
                    <a:lnTo>
                      <a:pt x="386" y="80"/>
                    </a:lnTo>
                    <a:lnTo>
                      <a:pt x="384" y="98"/>
                    </a:lnTo>
                    <a:lnTo>
                      <a:pt x="383" y="105"/>
                    </a:lnTo>
                    <a:lnTo>
                      <a:pt x="391" y="115"/>
                    </a:lnTo>
                    <a:lnTo>
                      <a:pt x="389" y="130"/>
                    </a:lnTo>
                    <a:lnTo>
                      <a:pt x="383" y="146"/>
                    </a:lnTo>
                    <a:lnTo>
                      <a:pt x="381" y="156"/>
                    </a:lnTo>
                    <a:lnTo>
                      <a:pt x="388" y="164"/>
                    </a:lnTo>
                    <a:lnTo>
                      <a:pt x="391" y="183"/>
                    </a:lnTo>
                    <a:lnTo>
                      <a:pt x="391" y="193"/>
                    </a:lnTo>
                    <a:lnTo>
                      <a:pt x="384" y="206"/>
                    </a:lnTo>
                    <a:lnTo>
                      <a:pt x="334" y="277"/>
                    </a:lnTo>
                    <a:lnTo>
                      <a:pt x="326" y="283"/>
                    </a:lnTo>
                    <a:lnTo>
                      <a:pt x="314" y="285"/>
                    </a:lnTo>
                    <a:lnTo>
                      <a:pt x="299" y="285"/>
                    </a:lnTo>
                    <a:lnTo>
                      <a:pt x="23" y="259"/>
                    </a:lnTo>
                    <a:lnTo>
                      <a:pt x="10" y="242"/>
                    </a:lnTo>
                    <a:lnTo>
                      <a:pt x="4" y="213"/>
                    </a:lnTo>
                    <a:lnTo>
                      <a:pt x="0" y="187"/>
                    </a:lnTo>
                    <a:lnTo>
                      <a:pt x="7" y="164"/>
                    </a:lnTo>
                    <a:lnTo>
                      <a:pt x="12" y="139"/>
                    </a:lnTo>
                    <a:lnTo>
                      <a:pt x="22" y="116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813" y="1014"/>
                <a:ext cx="138" cy="272"/>
              </a:xfrm>
              <a:custGeom>
                <a:pathLst>
                  <a:path extrusionOk="0" h="546" w="278">
                    <a:moveTo>
                      <a:pt x="13" y="14"/>
                    </a:moveTo>
                    <a:lnTo>
                      <a:pt x="0" y="81"/>
                    </a:lnTo>
                    <a:lnTo>
                      <a:pt x="44" y="166"/>
                    </a:lnTo>
                    <a:lnTo>
                      <a:pt x="92" y="163"/>
                    </a:lnTo>
                    <a:lnTo>
                      <a:pt x="174" y="327"/>
                    </a:lnTo>
                    <a:lnTo>
                      <a:pt x="178" y="394"/>
                    </a:lnTo>
                    <a:lnTo>
                      <a:pt x="134" y="407"/>
                    </a:lnTo>
                    <a:lnTo>
                      <a:pt x="118" y="425"/>
                    </a:lnTo>
                    <a:lnTo>
                      <a:pt x="108" y="546"/>
                    </a:lnTo>
                    <a:lnTo>
                      <a:pt x="255" y="531"/>
                    </a:lnTo>
                    <a:lnTo>
                      <a:pt x="278" y="389"/>
                    </a:lnTo>
                    <a:lnTo>
                      <a:pt x="234" y="207"/>
                    </a:lnTo>
                    <a:lnTo>
                      <a:pt x="190" y="112"/>
                    </a:lnTo>
                    <a:lnTo>
                      <a:pt x="144" y="21"/>
                    </a:lnTo>
                    <a:lnTo>
                      <a:pt x="61" y="0"/>
                    </a:lnTo>
                    <a:lnTo>
                      <a:pt x="13" y="14"/>
                    </a:lnTo>
                    <a:close/>
                  </a:path>
                </a:pathLst>
              </a:custGeom>
              <a:solidFill>
                <a:srgbClr val="FFEA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2" name="Shape 172"/>
              <p:cNvSpPr/>
              <p:nvPr/>
            </p:nvSpPr>
            <p:spPr>
              <a:xfrm>
                <a:off x="4875" y="1081"/>
                <a:ext cx="157" cy="240"/>
              </a:xfrm>
              <a:custGeom>
                <a:pathLst>
                  <a:path extrusionOk="0" h="480" w="315">
                    <a:moveTo>
                      <a:pt x="6" y="86"/>
                    </a:moveTo>
                    <a:lnTo>
                      <a:pt x="13" y="93"/>
                    </a:lnTo>
                    <a:lnTo>
                      <a:pt x="23" y="93"/>
                    </a:lnTo>
                    <a:lnTo>
                      <a:pt x="65" y="63"/>
                    </a:lnTo>
                    <a:lnTo>
                      <a:pt x="91" y="57"/>
                    </a:lnTo>
                    <a:lnTo>
                      <a:pt x="111" y="80"/>
                    </a:lnTo>
                    <a:lnTo>
                      <a:pt x="63" y="75"/>
                    </a:lnTo>
                    <a:lnTo>
                      <a:pt x="50" y="111"/>
                    </a:lnTo>
                    <a:lnTo>
                      <a:pt x="49" y="207"/>
                    </a:lnTo>
                    <a:lnTo>
                      <a:pt x="46" y="214"/>
                    </a:lnTo>
                    <a:lnTo>
                      <a:pt x="3" y="246"/>
                    </a:lnTo>
                    <a:lnTo>
                      <a:pt x="0" y="255"/>
                    </a:lnTo>
                    <a:lnTo>
                      <a:pt x="3" y="264"/>
                    </a:lnTo>
                    <a:lnTo>
                      <a:pt x="10" y="268"/>
                    </a:lnTo>
                    <a:lnTo>
                      <a:pt x="39" y="268"/>
                    </a:lnTo>
                    <a:lnTo>
                      <a:pt x="81" y="258"/>
                    </a:lnTo>
                    <a:lnTo>
                      <a:pt x="144" y="245"/>
                    </a:lnTo>
                    <a:lnTo>
                      <a:pt x="145" y="279"/>
                    </a:lnTo>
                    <a:lnTo>
                      <a:pt x="142" y="336"/>
                    </a:lnTo>
                    <a:lnTo>
                      <a:pt x="145" y="359"/>
                    </a:lnTo>
                    <a:lnTo>
                      <a:pt x="155" y="380"/>
                    </a:lnTo>
                    <a:lnTo>
                      <a:pt x="166" y="403"/>
                    </a:lnTo>
                    <a:lnTo>
                      <a:pt x="191" y="428"/>
                    </a:lnTo>
                    <a:lnTo>
                      <a:pt x="217" y="480"/>
                    </a:lnTo>
                    <a:lnTo>
                      <a:pt x="251" y="480"/>
                    </a:lnTo>
                    <a:lnTo>
                      <a:pt x="276" y="470"/>
                    </a:lnTo>
                    <a:lnTo>
                      <a:pt x="291" y="459"/>
                    </a:lnTo>
                    <a:lnTo>
                      <a:pt x="305" y="444"/>
                    </a:lnTo>
                    <a:lnTo>
                      <a:pt x="314" y="421"/>
                    </a:lnTo>
                    <a:lnTo>
                      <a:pt x="315" y="402"/>
                    </a:lnTo>
                    <a:lnTo>
                      <a:pt x="314" y="379"/>
                    </a:lnTo>
                    <a:lnTo>
                      <a:pt x="307" y="358"/>
                    </a:lnTo>
                    <a:lnTo>
                      <a:pt x="300" y="348"/>
                    </a:lnTo>
                    <a:lnTo>
                      <a:pt x="269" y="313"/>
                    </a:lnTo>
                    <a:lnTo>
                      <a:pt x="264" y="302"/>
                    </a:lnTo>
                    <a:lnTo>
                      <a:pt x="245" y="189"/>
                    </a:lnTo>
                    <a:lnTo>
                      <a:pt x="240" y="183"/>
                    </a:lnTo>
                    <a:lnTo>
                      <a:pt x="232" y="175"/>
                    </a:lnTo>
                    <a:lnTo>
                      <a:pt x="224" y="140"/>
                    </a:lnTo>
                    <a:lnTo>
                      <a:pt x="217" y="129"/>
                    </a:lnTo>
                    <a:lnTo>
                      <a:pt x="209" y="119"/>
                    </a:lnTo>
                    <a:lnTo>
                      <a:pt x="194" y="91"/>
                    </a:lnTo>
                    <a:lnTo>
                      <a:pt x="189" y="86"/>
                    </a:lnTo>
                    <a:lnTo>
                      <a:pt x="166" y="85"/>
                    </a:lnTo>
                    <a:lnTo>
                      <a:pt x="135" y="14"/>
                    </a:lnTo>
                    <a:lnTo>
                      <a:pt x="99" y="0"/>
                    </a:lnTo>
                    <a:lnTo>
                      <a:pt x="36" y="16"/>
                    </a:lnTo>
                    <a:lnTo>
                      <a:pt x="6" y="86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4686" y="1184"/>
                <a:ext cx="146" cy="509"/>
              </a:xfrm>
              <a:custGeom>
                <a:pathLst>
                  <a:path extrusionOk="0" h="1020" w="294">
                    <a:moveTo>
                      <a:pt x="31" y="0"/>
                    </a:moveTo>
                    <a:lnTo>
                      <a:pt x="0" y="10"/>
                    </a:lnTo>
                    <a:lnTo>
                      <a:pt x="42" y="84"/>
                    </a:lnTo>
                    <a:lnTo>
                      <a:pt x="41" y="111"/>
                    </a:lnTo>
                    <a:lnTo>
                      <a:pt x="29" y="180"/>
                    </a:lnTo>
                    <a:lnTo>
                      <a:pt x="31" y="229"/>
                    </a:lnTo>
                    <a:lnTo>
                      <a:pt x="54" y="370"/>
                    </a:lnTo>
                    <a:lnTo>
                      <a:pt x="75" y="504"/>
                    </a:lnTo>
                    <a:lnTo>
                      <a:pt x="93" y="623"/>
                    </a:lnTo>
                    <a:lnTo>
                      <a:pt x="109" y="778"/>
                    </a:lnTo>
                    <a:lnTo>
                      <a:pt x="129" y="963"/>
                    </a:lnTo>
                    <a:lnTo>
                      <a:pt x="224" y="991"/>
                    </a:lnTo>
                    <a:lnTo>
                      <a:pt x="250" y="1010"/>
                    </a:lnTo>
                    <a:lnTo>
                      <a:pt x="294" y="1020"/>
                    </a:lnTo>
                    <a:lnTo>
                      <a:pt x="271" y="940"/>
                    </a:lnTo>
                    <a:lnTo>
                      <a:pt x="234" y="803"/>
                    </a:lnTo>
                    <a:lnTo>
                      <a:pt x="201" y="656"/>
                    </a:lnTo>
                    <a:lnTo>
                      <a:pt x="172" y="486"/>
                    </a:lnTo>
                    <a:lnTo>
                      <a:pt x="150" y="332"/>
                    </a:lnTo>
                    <a:lnTo>
                      <a:pt x="132" y="229"/>
                    </a:lnTo>
                    <a:lnTo>
                      <a:pt x="109" y="165"/>
                    </a:lnTo>
                    <a:lnTo>
                      <a:pt x="83" y="120"/>
                    </a:lnTo>
                    <a:lnTo>
                      <a:pt x="57" y="89"/>
                    </a:lnTo>
                    <a:lnTo>
                      <a:pt x="65" y="13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E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4" name="Shape 174"/>
              <p:cNvSpPr/>
              <p:nvPr/>
            </p:nvSpPr>
            <p:spPr>
              <a:xfrm>
                <a:off x="4461" y="819"/>
                <a:ext cx="262" cy="164"/>
              </a:xfrm>
              <a:custGeom>
                <a:pathLst>
                  <a:path extrusionOk="0" h="330" w="526">
                    <a:moveTo>
                      <a:pt x="0" y="288"/>
                    </a:moveTo>
                    <a:lnTo>
                      <a:pt x="41" y="304"/>
                    </a:lnTo>
                    <a:lnTo>
                      <a:pt x="90" y="312"/>
                    </a:lnTo>
                    <a:lnTo>
                      <a:pt x="131" y="311"/>
                    </a:lnTo>
                    <a:lnTo>
                      <a:pt x="205" y="294"/>
                    </a:lnTo>
                    <a:lnTo>
                      <a:pt x="273" y="273"/>
                    </a:lnTo>
                    <a:lnTo>
                      <a:pt x="384" y="330"/>
                    </a:lnTo>
                    <a:lnTo>
                      <a:pt x="446" y="330"/>
                    </a:lnTo>
                    <a:lnTo>
                      <a:pt x="512" y="314"/>
                    </a:lnTo>
                    <a:lnTo>
                      <a:pt x="526" y="227"/>
                    </a:lnTo>
                    <a:lnTo>
                      <a:pt x="479" y="106"/>
                    </a:lnTo>
                    <a:lnTo>
                      <a:pt x="401" y="20"/>
                    </a:lnTo>
                    <a:lnTo>
                      <a:pt x="332" y="0"/>
                    </a:lnTo>
                    <a:lnTo>
                      <a:pt x="247" y="7"/>
                    </a:lnTo>
                    <a:lnTo>
                      <a:pt x="159" y="43"/>
                    </a:lnTo>
                    <a:lnTo>
                      <a:pt x="123" y="69"/>
                    </a:lnTo>
                    <a:lnTo>
                      <a:pt x="95" y="95"/>
                    </a:lnTo>
                    <a:lnTo>
                      <a:pt x="79" y="132"/>
                    </a:lnTo>
                    <a:lnTo>
                      <a:pt x="53" y="196"/>
                    </a:lnTo>
                    <a:lnTo>
                      <a:pt x="25" y="253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515151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5" name="Shape 175"/>
              <p:cNvSpPr/>
              <p:nvPr/>
            </p:nvSpPr>
            <p:spPr>
              <a:xfrm>
                <a:off x="4490" y="914"/>
                <a:ext cx="258" cy="277"/>
              </a:xfrm>
              <a:custGeom>
                <a:pathLst>
                  <a:path extrusionOk="0" h="557" w="518">
                    <a:moveTo>
                      <a:pt x="219" y="0"/>
                    </a:moveTo>
                    <a:lnTo>
                      <a:pt x="236" y="34"/>
                    </a:lnTo>
                    <a:lnTo>
                      <a:pt x="259" y="83"/>
                    </a:lnTo>
                    <a:lnTo>
                      <a:pt x="291" y="122"/>
                    </a:lnTo>
                    <a:lnTo>
                      <a:pt x="322" y="145"/>
                    </a:lnTo>
                    <a:lnTo>
                      <a:pt x="375" y="157"/>
                    </a:lnTo>
                    <a:lnTo>
                      <a:pt x="494" y="126"/>
                    </a:lnTo>
                    <a:lnTo>
                      <a:pt x="512" y="140"/>
                    </a:lnTo>
                    <a:lnTo>
                      <a:pt x="518" y="166"/>
                    </a:lnTo>
                    <a:lnTo>
                      <a:pt x="517" y="214"/>
                    </a:lnTo>
                    <a:lnTo>
                      <a:pt x="507" y="245"/>
                    </a:lnTo>
                    <a:lnTo>
                      <a:pt x="494" y="276"/>
                    </a:lnTo>
                    <a:lnTo>
                      <a:pt x="484" y="295"/>
                    </a:lnTo>
                    <a:lnTo>
                      <a:pt x="474" y="392"/>
                    </a:lnTo>
                    <a:lnTo>
                      <a:pt x="469" y="426"/>
                    </a:lnTo>
                    <a:lnTo>
                      <a:pt x="460" y="446"/>
                    </a:lnTo>
                    <a:lnTo>
                      <a:pt x="412" y="506"/>
                    </a:lnTo>
                    <a:lnTo>
                      <a:pt x="383" y="524"/>
                    </a:lnTo>
                    <a:lnTo>
                      <a:pt x="355" y="526"/>
                    </a:lnTo>
                    <a:lnTo>
                      <a:pt x="317" y="521"/>
                    </a:lnTo>
                    <a:lnTo>
                      <a:pt x="236" y="557"/>
                    </a:lnTo>
                    <a:lnTo>
                      <a:pt x="216" y="557"/>
                    </a:lnTo>
                    <a:lnTo>
                      <a:pt x="148" y="542"/>
                    </a:lnTo>
                    <a:lnTo>
                      <a:pt x="138" y="528"/>
                    </a:lnTo>
                    <a:lnTo>
                      <a:pt x="100" y="441"/>
                    </a:lnTo>
                    <a:lnTo>
                      <a:pt x="82" y="420"/>
                    </a:lnTo>
                    <a:lnTo>
                      <a:pt x="72" y="400"/>
                    </a:lnTo>
                    <a:lnTo>
                      <a:pt x="63" y="379"/>
                    </a:lnTo>
                    <a:lnTo>
                      <a:pt x="36" y="294"/>
                    </a:lnTo>
                    <a:lnTo>
                      <a:pt x="30" y="273"/>
                    </a:lnTo>
                    <a:lnTo>
                      <a:pt x="27" y="248"/>
                    </a:lnTo>
                    <a:lnTo>
                      <a:pt x="17" y="227"/>
                    </a:lnTo>
                    <a:lnTo>
                      <a:pt x="0" y="196"/>
                    </a:lnTo>
                    <a:lnTo>
                      <a:pt x="0" y="140"/>
                    </a:lnTo>
                    <a:lnTo>
                      <a:pt x="98" y="127"/>
                    </a:lnTo>
                    <a:lnTo>
                      <a:pt x="138" y="104"/>
                    </a:lnTo>
                    <a:lnTo>
                      <a:pt x="170" y="76"/>
                    </a:lnTo>
                    <a:lnTo>
                      <a:pt x="197" y="4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565" y="1128"/>
                <a:ext cx="29" cy="10"/>
              </a:xfrm>
              <a:custGeom>
                <a:pathLst>
                  <a:path extrusionOk="0" h="19" w="60">
                    <a:moveTo>
                      <a:pt x="16" y="19"/>
                    </a:moveTo>
                    <a:lnTo>
                      <a:pt x="36" y="19"/>
                    </a:lnTo>
                    <a:lnTo>
                      <a:pt x="49" y="18"/>
                    </a:lnTo>
                    <a:lnTo>
                      <a:pt x="60" y="0"/>
                    </a:lnTo>
                    <a:lnTo>
                      <a:pt x="0" y="6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B5B5B5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7" name="Shape 177"/>
              <p:cNvSpPr/>
              <p:nvPr/>
            </p:nvSpPr>
            <p:spPr>
              <a:xfrm>
                <a:off x="3983" y="1747"/>
                <a:ext cx="861" cy="583"/>
              </a:xfrm>
              <a:custGeom>
                <a:pathLst>
                  <a:path extrusionOk="0" h="1165" w="1720">
                    <a:moveTo>
                      <a:pt x="176" y="992"/>
                    </a:moveTo>
                    <a:lnTo>
                      <a:pt x="209" y="1070"/>
                    </a:lnTo>
                    <a:lnTo>
                      <a:pt x="240" y="1106"/>
                    </a:lnTo>
                    <a:lnTo>
                      <a:pt x="277" y="1130"/>
                    </a:lnTo>
                    <a:lnTo>
                      <a:pt x="328" y="1152"/>
                    </a:lnTo>
                    <a:lnTo>
                      <a:pt x="372" y="1163"/>
                    </a:lnTo>
                    <a:lnTo>
                      <a:pt x="411" y="1165"/>
                    </a:lnTo>
                    <a:lnTo>
                      <a:pt x="459" y="1158"/>
                    </a:lnTo>
                    <a:lnTo>
                      <a:pt x="500" y="1145"/>
                    </a:lnTo>
                    <a:lnTo>
                      <a:pt x="531" y="1114"/>
                    </a:lnTo>
                    <a:lnTo>
                      <a:pt x="537" y="1106"/>
                    </a:lnTo>
                    <a:lnTo>
                      <a:pt x="1449" y="1106"/>
                    </a:lnTo>
                    <a:lnTo>
                      <a:pt x="1720" y="879"/>
                    </a:lnTo>
                    <a:lnTo>
                      <a:pt x="1698" y="812"/>
                    </a:lnTo>
                    <a:lnTo>
                      <a:pt x="1673" y="714"/>
                    </a:lnTo>
                    <a:lnTo>
                      <a:pt x="1626" y="629"/>
                    </a:lnTo>
                    <a:lnTo>
                      <a:pt x="1539" y="508"/>
                    </a:lnTo>
                    <a:lnTo>
                      <a:pt x="1492" y="413"/>
                    </a:lnTo>
                    <a:lnTo>
                      <a:pt x="1428" y="287"/>
                    </a:lnTo>
                    <a:lnTo>
                      <a:pt x="1374" y="201"/>
                    </a:lnTo>
                    <a:lnTo>
                      <a:pt x="1312" y="111"/>
                    </a:lnTo>
                    <a:lnTo>
                      <a:pt x="1238" y="47"/>
                    </a:lnTo>
                    <a:lnTo>
                      <a:pt x="1168" y="0"/>
                    </a:lnTo>
                    <a:lnTo>
                      <a:pt x="1095" y="29"/>
                    </a:lnTo>
                    <a:lnTo>
                      <a:pt x="1005" y="40"/>
                    </a:lnTo>
                    <a:lnTo>
                      <a:pt x="898" y="62"/>
                    </a:lnTo>
                    <a:lnTo>
                      <a:pt x="797" y="70"/>
                    </a:lnTo>
                    <a:lnTo>
                      <a:pt x="742" y="62"/>
                    </a:lnTo>
                    <a:lnTo>
                      <a:pt x="688" y="58"/>
                    </a:lnTo>
                    <a:lnTo>
                      <a:pt x="650" y="29"/>
                    </a:lnTo>
                    <a:lnTo>
                      <a:pt x="599" y="0"/>
                    </a:lnTo>
                    <a:lnTo>
                      <a:pt x="181" y="160"/>
                    </a:lnTo>
                    <a:lnTo>
                      <a:pt x="67" y="320"/>
                    </a:lnTo>
                    <a:lnTo>
                      <a:pt x="9" y="349"/>
                    </a:lnTo>
                    <a:lnTo>
                      <a:pt x="0" y="393"/>
                    </a:lnTo>
                    <a:lnTo>
                      <a:pt x="11" y="505"/>
                    </a:lnTo>
                    <a:lnTo>
                      <a:pt x="26" y="596"/>
                    </a:lnTo>
                    <a:lnTo>
                      <a:pt x="49" y="652"/>
                    </a:lnTo>
                    <a:lnTo>
                      <a:pt x="76" y="668"/>
                    </a:lnTo>
                    <a:lnTo>
                      <a:pt x="106" y="683"/>
                    </a:lnTo>
                    <a:lnTo>
                      <a:pt x="125" y="704"/>
                    </a:lnTo>
                    <a:lnTo>
                      <a:pt x="153" y="740"/>
                    </a:lnTo>
                    <a:lnTo>
                      <a:pt x="176" y="787"/>
                    </a:lnTo>
                    <a:lnTo>
                      <a:pt x="188" y="846"/>
                    </a:lnTo>
                    <a:lnTo>
                      <a:pt x="178" y="893"/>
                    </a:lnTo>
                    <a:lnTo>
                      <a:pt x="171" y="969"/>
                    </a:lnTo>
                    <a:lnTo>
                      <a:pt x="176" y="99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8" name="Shape 178"/>
              <p:cNvSpPr/>
              <p:nvPr/>
            </p:nvSpPr>
            <p:spPr>
              <a:xfrm>
                <a:off x="4777" y="2217"/>
                <a:ext cx="210" cy="141"/>
              </a:xfrm>
              <a:custGeom>
                <a:pathLst>
                  <a:path extrusionOk="0" h="282" w="422">
                    <a:moveTo>
                      <a:pt x="0" y="83"/>
                    </a:moveTo>
                    <a:lnTo>
                      <a:pt x="9" y="94"/>
                    </a:lnTo>
                    <a:lnTo>
                      <a:pt x="23" y="116"/>
                    </a:lnTo>
                    <a:lnTo>
                      <a:pt x="30" y="134"/>
                    </a:lnTo>
                    <a:lnTo>
                      <a:pt x="36" y="150"/>
                    </a:lnTo>
                    <a:lnTo>
                      <a:pt x="41" y="163"/>
                    </a:lnTo>
                    <a:lnTo>
                      <a:pt x="48" y="170"/>
                    </a:lnTo>
                    <a:lnTo>
                      <a:pt x="59" y="186"/>
                    </a:lnTo>
                    <a:lnTo>
                      <a:pt x="71" y="197"/>
                    </a:lnTo>
                    <a:lnTo>
                      <a:pt x="82" y="209"/>
                    </a:lnTo>
                    <a:lnTo>
                      <a:pt x="90" y="225"/>
                    </a:lnTo>
                    <a:lnTo>
                      <a:pt x="97" y="238"/>
                    </a:lnTo>
                    <a:lnTo>
                      <a:pt x="103" y="251"/>
                    </a:lnTo>
                    <a:lnTo>
                      <a:pt x="108" y="264"/>
                    </a:lnTo>
                    <a:lnTo>
                      <a:pt x="110" y="271"/>
                    </a:lnTo>
                    <a:lnTo>
                      <a:pt x="113" y="274"/>
                    </a:lnTo>
                    <a:lnTo>
                      <a:pt x="125" y="263"/>
                    </a:lnTo>
                    <a:lnTo>
                      <a:pt x="131" y="250"/>
                    </a:lnTo>
                    <a:lnTo>
                      <a:pt x="133" y="235"/>
                    </a:lnTo>
                    <a:lnTo>
                      <a:pt x="131" y="212"/>
                    </a:lnTo>
                    <a:lnTo>
                      <a:pt x="125" y="188"/>
                    </a:lnTo>
                    <a:lnTo>
                      <a:pt x="113" y="163"/>
                    </a:lnTo>
                    <a:lnTo>
                      <a:pt x="97" y="132"/>
                    </a:lnTo>
                    <a:lnTo>
                      <a:pt x="141" y="155"/>
                    </a:lnTo>
                    <a:lnTo>
                      <a:pt x="170" y="168"/>
                    </a:lnTo>
                    <a:lnTo>
                      <a:pt x="203" y="170"/>
                    </a:lnTo>
                    <a:lnTo>
                      <a:pt x="226" y="176"/>
                    </a:lnTo>
                    <a:lnTo>
                      <a:pt x="252" y="188"/>
                    </a:lnTo>
                    <a:lnTo>
                      <a:pt x="280" y="206"/>
                    </a:lnTo>
                    <a:lnTo>
                      <a:pt x="299" y="219"/>
                    </a:lnTo>
                    <a:lnTo>
                      <a:pt x="319" y="238"/>
                    </a:lnTo>
                    <a:lnTo>
                      <a:pt x="329" y="251"/>
                    </a:lnTo>
                    <a:lnTo>
                      <a:pt x="340" y="261"/>
                    </a:lnTo>
                    <a:lnTo>
                      <a:pt x="355" y="266"/>
                    </a:lnTo>
                    <a:lnTo>
                      <a:pt x="362" y="264"/>
                    </a:lnTo>
                    <a:lnTo>
                      <a:pt x="381" y="274"/>
                    </a:lnTo>
                    <a:lnTo>
                      <a:pt x="396" y="277"/>
                    </a:lnTo>
                    <a:lnTo>
                      <a:pt x="414" y="282"/>
                    </a:lnTo>
                    <a:lnTo>
                      <a:pt x="419" y="282"/>
                    </a:lnTo>
                    <a:lnTo>
                      <a:pt x="422" y="276"/>
                    </a:lnTo>
                    <a:lnTo>
                      <a:pt x="420" y="273"/>
                    </a:lnTo>
                    <a:lnTo>
                      <a:pt x="409" y="263"/>
                    </a:lnTo>
                    <a:lnTo>
                      <a:pt x="397" y="248"/>
                    </a:lnTo>
                    <a:lnTo>
                      <a:pt x="386" y="225"/>
                    </a:lnTo>
                    <a:lnTo>
                      <a:pt x="375" y="189"/>
                    </a:lnTo>
                    <a:lnTo>
                      <a:pt x="357" y="142"/>
                    </a:lnTo>
                    <a:lnTo>
                      <a:pt x="347" y="116"/>
                    </a:lnTo>
                    <a:lnTo>
                      <a:pt x="337" y="101"/>
                    </a:lnTo>
                    <a:lnTo>
                      <a:pt x="326" y="89"/>
                    </a:lnTo>
                    <a:lnTo>
                      <a:pt x="306" y="83"/>
                    </a:lnTo>
                    <a:lnTo>
                      <a:pt x="200" y="42"/>
                    </a:lnTo>
                    <a:lnTo>
                      <a:pt x="141" y="19"/>
                    </a:lnTo>
                    <a:lnTo>
                      <a:pt x="129" y="9"/>
                    </a:lnTo>
                    <a:lnTo>
                      <a:pt x="92" y="0"/>
                    </a:lnTo>
                    <a:lnTo>
                      <a:pt x="33" y="19"/>
                    </a:lnTo>
                    <a:lnTo>
                      <a:pt x="4" y="58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166" y="2078"/>
                <a:ext cx="19" cy="19"/>
              </a:xfrm>
              <a:custGeom>
                <a:pathLst>
                  <a:path extrusionOk="0" h="39" w="40">
                    <a:moveTo>
                      <a:pt x="7" y="31"/>
                    </a:moveTo>
                    <a:lnTo>
                      <a:pt x="0" y="20"/>
                    </a:lnTo>
                    <a:lnTo>
                      <a:pt x="5" y="8"/>
                    </a:lnTo>
                    <a:lnTo>
                      <a:pt x="13" y="0"/>
                    </a:lnTo>
                    <a:lnTo>
                      <a:pt x="25" y="5"/>
                    </a:lnTo>
                    <a:lnTo>
                      <a:pt x="36" y="13"/>
                    </a:lnTo>
                    <a:lnTo>
                      <a:pt x="40" y="25"/>
                    </a:lnTo>
                    <a:lnTo>
                      <a:pt x="33" y="31"/>
                    </a:lnTo>
                    <a:lnTo>
                      <a:pt x="20" y="39"/>
                    </a:lnTo>
                    <a:lnTo>
                      <a:pt x="7" y="31"/>
                    </a:lnTo>
                    <a:close/>
                  </a:path>
                </a:pathLst>
              </a:custGeom>
              <a:solidFill>
                <a:srgbClr val="FFEA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4747" y="2193"/>
                <a:ext cx="104" cy="89"/>
              </a:xfrm>
              <a:custGeom>
                <a:pathLst>
                  <a:path extrusionOk="0" h="181" w="209">
                    <a:moveTo>
                      <a:pt x="3" y="148"/>
                    </a:moveTo>
                    <a:lnTo>
                      <a:pt x="44" y="181"/>
                    </a:lnTo>
                    <a:lnTo>
                      <a:pt x="50" y="127"/>
                    </a:lnTo>
                    <a:lnTo>
                      <a:pt x="76" y="91"/>
                    </a:lnTo>
                    <a:lnTo>
                      <a:pt x="106" y="67"/>
                    </a:lnTo>
                    <a:lnTo>
                      <a:pt x="137" y="58"/>
                    </a:lnTo>
                    <a:lnTo>
                      <a:pt x="186" y="58"/>
                    </a:lnTo>
                    <a:lnTo>
                      <a:pt x="209" y="67"/>
                    </a:lnTo>
                    <a:lnTo>
                      <a:pt x="209" y="37"/>
                    </a:lnTo>
                    <a:lnTo>
                      <a:pt x="205" y="21"/>
                    </a:lnTo>
                    <a:lnTo>
                      <a:pt x="184" y="0"/>
                    </a:lnTo>
                    <a:lnTo>
                      <a:pt x="134" y="3"/>
                    </a:lnTo>
                    <a:lnTo>
                      <a:pt x="83" y="18"/>
                    </a:lnTo>
                    <a:lnTo>
                      <a:pt x="45" y="32"/>
                    </a:lnTo>
                    <a:lnTo>
                      <a:pt x="19" y="54"/>
                    </a:lnTo>
                    <a:lnTo>
                      <a:pt x="3" y="80"/>
                    </a:lnTo>
                    <a:lnTo>
                      <a:pt x="0" y="107"/>
                    </a:lnTo>
                    <a:lnTo>
                      <a:pt x="0" y="130"/>
                    </a:lnTo>
                    <a:lnTo>
                      <a:pt x="3" y="1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4152" y="1801"/>
                <a:ext cx="493" cy="499"/>
              </a:xfrm>
              <a:custGeom>
                <a:pathLst>
                  <a:path extrusionOk="0" h="997" w="987">
                    <a:moveTo>
                      <a:pt x="0" y="472"/>
                    </a:moveTo>
                    <a:lnTo>
                      <a:pt x="36" y="490"/>
                    </a:lnTo>
                    <a:lnTo>
                      <a:pt x="75" y="513"/>
                    </a:lnTo>
                    <a:lnTo>
                      <a:pt x="105" y="542"/>
                    </a:lnTo>
                    <a:lnTo>
                      <a:pt x="154" y="562"/>
                    </a:lnTo>
                    <a:lnTo>
                      <a:pt x="209" y="565"/>
                    </a:lnTo>
                    <a:lnTo>
                      <a:pt x="219" y="647"/>
                    </a:lnTo>
                    <a:lnTo>
                      <a:pt x="224" y="725"/>
                    </a:lnTo>
                    <a:lnTo>
                      <a:pt x="232" y="796"/>
                    </a:lnTo>
                    <a:lnTo>
                      <a:pt x="235" y="832"/>
                    </a:lnTo>
                    <a:lnTo>
                      <a:pt x="235" y="876"/>
                    </a:lnTo>
                    <a:lnTo>
                      <a:pt x="229" y="931"/>
                    </a:lnTo>
                    <a:lnTo>
                      <a:pt x="221" y="964"/>
                    </a:lnTo>
                    <a:lnTo>
                      <a:pt x="209" y="997"/>
                    </a:lnTo>
                    <a:lnTo>
                      <a:pt x="572" y="997"/>
                    </a:lnTo>
                    <a:lnTo>
                      <a:pt x="623" y="956"/>
                    </a:lnTo>
                    <a:lnTo>
                      <a:pt x="694" y="921"/>
                    </a:lnTo>
                    <a:lnTo>
                      <a:pt x="794" y="881"/>
                    </a:lnTo>
                    <a:lnTo>
                      <a:pt x="900" y="856"/>
                    </a:lnTo>
                    <a:lnTo>
                      <a:pt x="987" y="841"/>
                    </a:lnTo>
                    <a:lnTo>
                      <a:pt x="966" y="747"/>
                    </a:lnTo>
                    <a:lnTo>
                      <a:pt x="925" y="652"/>
                    </a:lnTo>
                    <a:lnTo>
                      <a:pt x="879" y="573"/>
                    </a:lnTo>
                    <a:lnTo>
                      <a:pt x="827" y="500"/>
                    </a:lnTo>
                    <a:lnTo>
                      <a:pt x="768" y="438"/>
                    </a:lnTo>
                    <a:lnTo>
                      <a:pt x="660" y="356"/>
                    </a:lnTo>
                    <a:lnTo>
                      <a:pt x="577" y="294"/>
                    </a:lnTo>
                    <a:lnTo>
                      <a:pt x="505" y="238"/>
                    </a:lnTo>
                    <a:lnTo>
                      <a:pt x="454" y="183"/>
                    </a:lnTo>
                    <a:lnTo>
                      <a:pt x="397" y="122"/>
                    </a:lnTo>
                    <a:lnTo>
                      <a:pt x="330" y="50"/>
                    </a:lnTo>
                    <a:lnTo>
                      <a:pt x="284" y="0"/>
                    </a:lnTo>
                    <a:lnTo>
                      <a:pt x="80" y="158"/>
                    </a:lnTo>
                    <a:lnTo>
                      <a:pt x="106" y="189"/>
                    </a:lnTo>
                    <a:lnTo>
                      <a:pt x="121" y="217"/>
                    </a:lnTo>
                    <a:lnTo>
                      <a:pt x="144" y="299"/>
                    </a:lnTo>
                    <a:lnTo>
                      <a:pt x="158" y="379"/>
                    </a:lnTo>
                    <a:lnTo>
                      <a:pt x="114" y="356"/>
                    </a:lnTo>
                    <a:lnTo>
                      <a:pt x="23" y="323"/>
                    </a:lnTo>
                    <a:lnTo>
                      <a:pt x="20" y="323"/>
                    </a:lnTo>
                    <a:lnTo>
                      <a:pt x="8" y="413"/>
                    </a:lnTo>
                    <a:lnTo>
                      <a:pt x="0" y="4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2" name="Shape 182"/>
              <p:cNvSpPr/>
              <p:nvPr/>
            </p:nvSpPr>
            <p:spPr>
              <a:xfrm>
                <a:off x="4245" y="1897"/>
                <a:ext cx="25" cy="27"/>
              </a:xfrm>
              <a:custGeom>
                <a:pathLst>
                  <a:path extrusionOk="0" h="55" w="51">
                    <a:moveTo>
                      <a:pt x="0" y="44"/>
                    </a:moveTo>
                    <a:lnTo>
                      <a:pt x="31" y="55"/>
                    </a:lnTo>
                    <a:lnTo>
                      <a:pt x="43" y="49"/>
                    </a:lnTo>
                    <a:lnTo>
                      <a:pt x="46" y="40"/>
                    </a:lnTo>
                    <a:lnTo>
                      <a:pt x="51" y="14"/>
                    </a:lnTo>
                    <a:lnTo>
                      <a:pt x="26" y="0"/>
                    </a:lnTo>
                    <a:lnTo>
                      <a:pt x="10" y="8"/>
                    </a:lnTo>
                    <a:lnTo>
                      <a:pt x="3" y="2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FEA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3" name="Shape 183"/>
              <p:cNvSpPr/>
              <p:nvPr/>
            </p:nvSpPr>
            <p:spPr>
              <a:xfrm>
                <a:off x="4034" y="1615"/>
                <a:ext cx="260" cy="367"/>
              </a:xfrm>
              <a:custGeom>
                <a:pathLst>
                  <a:path extrusionOk="0" h="737" w="519">
                    <a:moveTo>
                      <a:pt x="26" y="16"/>
                    </a:moveTo>
                    <a:lnTo>
                      <a:pt x="0" y="294"/>
                    </a:lnTo>
                    <a:lnTo>
                      <a:pt x="32" y="425"/>
                    </a:lnTo>
                    <a:lnTo>
                      <a:pt x="88" y="497"/>
                    </a:lnTo>
                    <a:lnTo>
                      <a:pt x="111" y="531"/>
                    </a:lnTo>
                    <a:lnTo>
                      <a:pt x="153" y="557"/>
                    </a:lnTo>
                    <a:lnTo>
                      <a:pt x="261" y="626"/>
                    </a:lnTo>
                    <a:lnTo>
                      <a:pt x="274" y="693"/>
                    </a:lnTo>
                    <a:lnTo>
                      <a:pt x="384" y="737"/>
                    </a:lnTo>
                    <a:lnTo>
                      <a:pt x="369" y="636"/>
                    </a:lnTo>
                    <a:lnTo>
                      <a:pt x="346" y="564"/>
                    </a:lnTo>
                    <a:lnTo>
                      <a:pt x="317" y="534"/>
                    </a:lnTo>
                    <a:lnTo>
                      <a:pt x="421" y="564"/>
                    </a:lnTo>
                    <a:lnTo>
                      <a:pt x="434" y="567"/>
                    </a:lnTo>
                    <a:lnTo>
                      <a:pt x="460" y="551"/>
                    </a:lnTo>
                    <a:lnTo>
                      <a:pt x="483" y="521"/>
                    </a:lnTo>
                    <a:lnTo>
                      <a:pt x="503" y="479"/>
                    </a:lnTo>
                    <a:lnTo>
                      <a:pt x="516" y="439"/>
                    </a:lnTo>
                    <a:lnTo>
                      <a:pt x="519" y="403"/>
                    </a:lnTo>
                    <a:lnTo>
                      <a:pt x="518" y="376"/>
                    </a:lnTo>
                    <a:lnTo>
                      <a:pt x="473" y="255"/>
                    </a:lnTo>
                    <a:lnTo>
                      <a:pt x="488" y="212"/>
                    </a:lnTo>
                    <a:lnTo>
                      <a:pt x="488" y="189"/>
                    </a:lnTo>
                    <a:lnTo>
                      <a:pt x="459" y="82"/>
                    </a:lnTo>
                    <a:lnTo>
                      <a:pt x="50" y="0"/>
                    </a:lnTo>
                    <a:lnTo>
                      <a:pt x="26" y="16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4" name="Shape 184"/>
              <p:cNvSpPr/>
              <p:nvPr/>
            </p:nvSpPr>
            <p:spPr>
              <a:xfrm>
                <a:off x="4259" y="1698"/>
                <a:ext cx="21" cy="26"/>
              </a:xfrm>
              <a:custGeom>
                <a:pathLst>
                  <a:path extrusionOk="0" h="53" w="44">
                    <a:moveTo>
                      <a:pt x="12" y="0"/>
                    </a:moveTo>
                    <a:lnTo>
                      <a:pt x="2" y="11"/>
                    </a:lnTo>
                    <a:lnTo>
                      <a:pt x="0" y="24"/>
                    </a:lnTo>
                    <a:lnTo>
                      <a:pt x="0" y="35"/>
                    </a:lnTo>
                    <a:lnTo>
                      <a:pt x="12" y="52"/>
                    </a:lnTo>
                    <a:lnTo>
                      <a:pt x="26" y="53"/>
                    </a:lnTo>
                    <a:lnTo>
                      <a:pt x="41" y="49"/>
                    </a:lnTo>
                    <a:lnTo>
                      <a:pt x="44" y="39"/>
                    </a:lnTo>
                    <a:lnTo>
                      <a:pt x="41" y="24"/>
                    </a:lnTo>
                    <a:lnTo>
                      <a:pt x="36" y="14"/>
                    </a:lnTo>
                    <a:lnTo>
                      <a:pt x="25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5" name="Shape 185"/>
              <p:cNvSpPr/>
              <p:nvPr/>
            </p:nvSpPr>
            <p:spPr>
              <a:xfrm>
                <a:off x="4131" y="1804"/>
                <a:ext cx="95" cy="78"/>
              </a:xfrm>
              <a:custGeom>
                <a:pathLst>
                  <a:path extrusionOk="0" h="159" w="191">
                    <a:moveTo>
                      <a:pt x="0" y="61"/>
                    </a:moveTo>
                    <a:lnTo>
                      <a:pt x="0" y="100"/>
                    </a:lnTo>
                    <a:lnTo>
                      <a:pt x="18" y="120"/>
                    </a:lnTo>
                    <a:lnTo>
                      <a:pt x="106" y="159"/>
                    </a:lnTo>
                    <a:lnTo>
                      <a:pt x="123" y="159"/>
                    </a:lnTo>
                    <a:lnTo>
                      <a:pt x="147" y="152"/>
                    </a:lnTo>
                    <a:lnTo>
                      <a:pt x="168" y="143"/>
                    </a:lnTo>
                    <a:lnTo>
                      <a:pt x="191" y="111"/>
                    </a:lnTo>
                    <a:lnTo>
                      <a:pt x="190" y="89"/>
                    </a:lnTo>
                    <a:lnTo>
                      <a:pt x="154" y="22"/>
                    </a:lnTo>
                    <a:lnTo>
                      <a:pt x="146" y="12"/>
                    </a:lnTo>
                    <a:lnTo>
                      <a:pt x="82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6" name="Shape 186"/>
              <p:cNvSpPr/>
              <p:nvPr/>
            </p:nvSpPr>
            <p:spPr>
              <a:xfrm>
                <a:off x="4093" y="1732"/>
                <a:ext cx="30" cy="27"/>
              </a:xfrm>
              <a:custGeom>
                <a:pathLst>
                  <a:path extrusionOk="0" h="55" w="62">
                    <a:moveTo>
                      <a:pt x="0" y="55"/>
                    </a:moveTo>
                    <a:lnTo>
                      <a:pt x="18" y="45"/>
                    </a:lnTo>
                    <a:lnTo>
                      <a:pt x="38" y="34"/>
                    </a:lnTo>
                    <a:lnTo>
                      <a:pt x="56" y="22"/>
                    </a:lnTo>
                    <a:lnTo>
                      <a:pt x="62" y="4"/>
                    </a:lnTo>
                    <a:lnTo>
                      <a:pt x="49" y="0"/>
                    </a:lnTo>
                    <a:lnTo>
                      <a:pt x="23" y="18"/>
                    </a:lnTo>
                    <a:lnTo>
                      <a:pt x="0" y="40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7" name="Shape 187"/>
              <p:cNvSpPr/>
              <p:nvPr/>
            </p:nvSpPr>
            <p:spPr>
              <a:xfrm>
                <a:off x="4163" y="1670"/>
                <a:ext cx="27" cy="27"/>
              </a:xfrm>
              <a:custGeom>
                <a:pathLst>
                  <a:path extrusionOk="0" h="55" w="57">
                    <a:moveTo>
                      <a:pt x="0" y="55"/>
                    </a:moveTo>
                    <a:lnTo>
                      <a:pt x="32" y="41"/>
                    </a:lnTo>
                    <a:lnTo>
                      <a:pt x="55" y="21"/>
                    </a:lnTo>
                    <a:lnTo>
                      <a:pt x="57" y="0"/>
                    </a:lnTo>
                    <a:lnTo>
                      <a:pt x="31" y="10"/>
                    </a:lnTo>
                    <a:lnTo>
                      <a:pt x="11" y="26"/>
                    </a:lnTo>
                    <a:lnTo>
                      <a:pt x="0" y="4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8" name="Shape 188"/>
              <p:cNvSpPr/>
              <p:nvPr/>
            </p:nvSpPr>
            <p:spPr>
              <a:xfrm>
                <a:off x="4088" y="1729"/>
                <a:ext cx="30" cy="27"/>
              </a:xfrm>
              <a:custGeom>
                <a:pathLst>
                  <a:path extrusionOk="0" h="55" w="61">
                    <a:moveTo>
                      <a:pt x="0" y="34"/>
                    </a:moveTo>
                    <a:lnTo>
                      <a:pt x="14" y="14"/>
                    </a:lnTo>
                    <a:lnTo>
                      <a:pt x="30" y="6"/>
                    </a:lnTo>
                    <a:lnTo>
                      <a:pt x="61" y="0"/>
                    </a:lnTo>
                    <a:lnTo>
                      <a:pt x="46" y="13"/>
                    </a:lnTo>
                    <a:lnTo>
                      <a:pt x="25" y="34"/>
                    </a:lnTo>
                    <a:lnTo>
                      <a:pt x="4" y="55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E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9" name="Shape 189"/>
              <p:cNvSpPr/>
              <p:nvPr/>
            </p:nvSpPr>
            <p:spPr>
              <a:xfrm>
                <a:off x="4156" y="1667"/>
                <a:ext cx="34" cy="33"/>
              </a:xfrm>
              <a:custGeom>
                <a:pathLst>
                  <a:path extrusionOk="0" h="67" w="70">
                    <a:moveTo>
                      <a:pt x="7" y="67"/>
                    </a:moveTo>
                    <a:lnTo>
                      <a:pt x="0" y="50"/>
                    </a:lnTo>
                    <a:lnTo>
                      <a:pt x="2" y="31"/>
                    </a:lnTo>
                    <a:lnTo>
                      <a:pt x="13" y="18"/>
                    </a:lnTo>
                    <a:lnTo>
                      <a:pt x="33" y="10"/>
                    </a:lnTo>
                    <a:lnTo>
                      <a:pt x="64" y="1"/>
                    </a:lnTo>
                    <a:lnTo>
                      <a:pt x="70" y="0"/>
                    </a:lnTo>
                    <a:lnTo>
                      <a:pt x="39" y="19"/>
                    </a:lnTo>
                    <a:lnTo>
                      <a:pt x="21" y="32"/>
                    </a:lnTo>
                    <a:lnTo>
                      <a:pt x="13" y="55"/>
                    </a:lnTo>
                    <a:lnTo>
                      <a:pt x="7" y="67"/>
                    </a:lnTo>
                    <a:close/>
                  </a:path>
                </a:pathLst>
              </a:custGeom>
              <a:solidFill>
                <a:srgbClr val="00E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0" name="Shape 190"/>
              <p:cNvSpPr/>
              <p:nvPr/>
            </p:nvSpPr>
            <p:spPr>
              <a:xfrm>
                <a:off x="3975" y="1540"/>
                <a:ext cx="226" cy="223"/>
              </a:xfrm>
              <a:custGeom>
                <a:pathLst>
                  <a:path extrusionOk="0" h="450" w="454">
                    <a:moveTo>
                      <a:pt x="56" y="139"/>
                    </a:moveTo>
                    <a:lnTo>
                      <a:pt x="36" y="162"/>
                    </a:lnTo>
                    <a:lnTo>
                      <a:pt x="16" y="205"/>
                    </a:lnTo>
                    <a:lnTo>
                      <a:pt x="5" y="244"/>
                    </a:lnTo>
                    <a:lnTo>
                      <a:pt x="0" y="282"/>
                    </a:lnTo>
                    <a:lnTo>
                      <a:pt x="0" y="311"/>
                    </a:lnTo>
                    <a:lnTo>
                      <a:pt x="6" y="352"/>
                    </a:lnTo>
                    <a:lnTo>
                      <a:pt x="75" y="450"/>
                    </a:lnTo>
                    <a:lnTo>
                      <a:pt x="144" y="353"/>
                    </a:lnTo>
                    <a:lnTo>
                      <a:pt x="144" y="285"/>
                    </a:lnTo>
                    <a:lnTo>
                      <a:pt x="157" y="206"/>
                    </a:lnTo>
                    <a:lnTo>
                      <a:pt x="163" y="190"/>
                    </a:lnTo>
                    <a:lnTo>
                      <a:pt x="268" y="187"/>
                    </a:lnTo>
                    <a:lnTo>
                      <a:pt x="325" y="200"/>
                    </a:lnTo>
                    <a:lnTo>
                      <a:pt x="361" y="216"/>
                    </a:lnTo>
                    <a:lnTo>
                      <a:pt x="454" y="136"/>
                    </a:lnTo>
                    <a:lnTo>
                      <a:pt x="376" y="18"/>
                    </a:lnTo>
                    <a:lnTo>
                      <a:pt x="307" y="0"/>
                    </a:lnTo>
                    <a:lnTo>
                      <a:pt x="261" y="0"/>
                    </a:lnTo>
                    <a:lnTo>
                      <a:pt x="207" y="20"/>
                    </a:lnTo>
                    <a:lnTo>
                      <a:pt x="108" y="87"/>
                    </a:lnTo>
                    <a:lnTo>
                      <a:pt x="56" y="139"/>
                    </a:lnTo>
                    <a:close/>
                  </a:path>
                </a:pathLst>
              </a:custGeom>
              <a:solidFill>
                <a:srgbClr val="70230C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1" name="Shape 191"/>
              <p:cNvSpPr/>
              <p:nvPr/>
            </p:nvSpPr>
            <p:spPr>
              <a:xfrm>
                <a:off x="4175" y="1762"/>
                <a:ext cx="53" cy="43"/>
              </a:xfrm>
              <a:custGeom>
                <a:pathLst>
                  <a:path extrusionOk="0" h="88" w="108">
                    <a:moveTo>
                      <a:pt x="108" y="0"/>
                    </a:moveTo>
                    <a:lnTo>
                      <a:pt x="107" y="36"/>
                    </a:lnTo>
                    <a:lnTo>
                      <a:pt x="97" y="56"/>
                    </a:lnTo>
                    <a:lnTo>
                      <a:pt x="87" y="69"/>
                    </a:lnTo>
                    <a:lnTo>
                      <a:pt x="61" y="87"/>
                    </a:lnTo>
                    <a:lnTo>
                      <a:pt x="48" y="88"/>
                    </a:lnTo>
                    <a:lnTo>
                      <a:pt x="15" y="87"/>
                    </a:lnTo>
                    <a:lnTo>
                      <a:pt x="0" y="82"/>
                    </a:lnTo>
                    <a:lnTo>
                      <a:pt x="12" y="64"/>
                    </a:lnTo>
                    <a:lnTo>
                      <a:pt x="33" y="47"/>
                    </a:lnTo>
                    <a:lnTo>
                      <a:pt x="49" y="34"/>
                    </a:lnTo>
                    <a:lnTo>
                      <a:pt x="67" y="11"/>
                    </a:lnTo>
                    <a:lnTo>
                      <a:pt x="89" y="5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2" name="Shape 192"/>
              <p:cNvSpPr/>
              <p:nvPr/>
            </p:nvSpPr>
            <p:spPr>
              <a:xfrm>
                <a:off x="4181" y="1784"/>
                <a:ext cx="42" cy="26"/>
              </a:xfrm>
              <a:custGeom>
                <a:pathLst>
                  <a:path extrusionOk="0" h="51" w="86">
                    <a:moveTo>
                      <a:pt x="62" y="18"/>
                    </a:moveTo>
                    <a:lnTo>
                      <a:pt x="67" y="27"/>
                    </a:lnTo>
                    <a:lnTo>
                      <a:pt x="47" y="45"/>
                    </a:lnTo>
                    <a:lnTo>
                      <a:pt x="37" y="33"/>
                    </a:lnTo>
                    <a:lnTo>
                      <a:pt x="19" y="40"/>
                    </a:lnTo>
                    <a:lnTo>
                      <a:pt x="0" y="45"/>
                    </a:lnTo>
                    <a:lnTo>
                      <a:pt x="37" y="51"/>
                    </a:lnTo>
                    <a:lnTo>
                      <a:pt x="63" y="40"/>
                    </a:lnTo>
                    <a:lnTo>
                      <a:pt x="81" y="18"/>
                    </a:lnTo>
                    <a:lnTo>
                      <a:pt x="86" y="5"/>
                    </a:lnTo>
                    <a:lnTo>
                      <a:pt x="77" y="0"/>
                    </a:lnTo>
                    <a:lnTo>
                      <a:pt x="62" y="1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3" name="Shape 193"/>
              <p:cNvSpPr/>
              <p:nvPr/>
            </p:nvSpPr>
            <p:spPr>
              <a:xfrm>
                <a:off x="3106" y="1646"/>
                <a:ext cx="872" cy="780"/>
              </a:xfrm>
              <a:custGeom>
                <a:pathLst>
                  <a:path extrusionOk="0" h="1562" w="1743">
                    <a:moveTo>
                      <a:pt x="1489" y="1306"/>
                    </a:moveTo>
                    <a:lnTo>
                      <a:pt x="1415" y="1178"/>
                    </a:lnTo>
                    <a:lnTo>
                      <a:pt x="1328" y="1088"/>
                    </a:lnTo>
                    <a:lnTo>
                      <a:pt x="1240" y="1015"/>
                    </a:lnTo>
                    <a:lnTo>
                      <a:pt x="1224" y="1116"/>
                    </a:lnTo>
                    <a:lnTo>
                      <a:pt x="1221" y="1191"/>
                    </a:lnTo>
                    <a:lnTo>
                      <a:pt x="1221" y="1263"/>
                    </a:lnTo>
                    <a:lnTo>
                      <a:pt x="809" y="1539"/>
                    </a:lnTo>
                    <a:lnTo>
                      <a:pt x="240" y="1562"/>
                    </a:lnTo>
                    <a:lnTo>
                      <a:pt x="165" y="1546"/>
                    </a:lnTo>
                    <a:lnTo>
                      <a:pt x="108" y="1515"/>
                    </a:lnTo>
                    <a:lnTo>
                      <a:pt x="60" y="1454"/>
                    </a:lnTo>
                    <a:lnTo>
                      <a:pt x="16" y="1376"/>
                    </a:lnTo>
                    <a:lnTo>
                      <a:pt x="0" y="1306"/>
                    </a:lnTo>
                    <a:lnTo>
                      <a:pt x="11" y="1227"/>
                    </a:lnTo>
                    <a:lnTo>
                      <a:pt x="39" y="1057"/>
                    </a:lnTo>
                    <a:lnTo>
                      <a:pt x="60" y="959"/>
                    </a:lnTo>
                    <a:lnTo>
                      <a:pt x="49" y="876"/>
                    </a:lnTo>
                    <a:lnTo>
                      <a:pt x="60" y="825"/>
                    </a:lnTo>
                    <a:lnTo>
                      <a:pt x="67" y="761"/>
                    </a:lnTo>
                    <a:lnTo>
                      <a:pt x="78" y="673"/>
                    </a:lnTo>
                    <a:lnTo>
                      <a:pt x="72" y="534"/>
                    </a:lnTo>
                    <a:lnTo>
                      <a:pt x="72" y="417"/>
                    </a:lnTo>
                    <a:lnTo>
                      <a:pt x="83" y="355"/>
                    </a:lnTo>
                    <a:lnTo>
                      <a:pt x="103" y="312"/>
                    </a:lnTo>
                    <a:lnTo>
                      <a:pt x="202" y="268"/>
                    </a:lnTo>
                    <a:lnTo>
                      <a:pt x="289" y="207"/>
                    </a:lnTo>
                    <a:lnTo>
                      <a:pt x="399" y="114"/>
                    </a:lnTo>
                    <a:lnTo>
                      <a:pt x="524" y="0"/>
                    </a:lnTo>
                    <a:lnTo>
                      <a:pt x="897" y="101"/>
                    </a:lnTo>
                    <a:lnTo>
                      <a:pt x="941" y="137"/>
                    </a:lnTo>
                    <a:lnTo>
                      <a:pt x="1020" y="190"/>
                    </a:lnTo>
                    <a:lnTo>
                      <a:pt x="1132" y="247"/>
                    </a:lnTo>
                    <a:lnTo>
                      <a:pt x="1234" y="283"/>
                    </a:lnTo>
                    <a:lnTo>
                      <a:pt x="1273" y="397"/>
                    </a:lnTo>
                    <a:lnTo>
                      <a:pt x="1306" y="469"/>
                    </a:lnTo>
                    <a:lnTo>
                      <a:pt x="1343" y="534"/>
                    </a:lnTo>
                    <a:lnTo>
                      <a:pt x="1364" y="552"/>
                    </a:lnTo>
                    <a:lnTo>
                      <a:pt x="1351" y="592"/>
                    </a:lnTo>
                    <a:lnTo>
                      <a:pt x="1364" y="650"/>
                    </a:lnTo>
                    <a:lnTo>
                      <a:pt x="1397" y="717"/>
                    </a:lnTo>
                    <a:lnTo>
                      <a:pt x="1435" y="789"/>
                    </a:lnTo>
                    <a:lnTo>
                      <a:pt x="1482" y="863"/>
                    </a:lnTo>
                    <a:lnTo>
                      <a:pt x="1533" y="895"/>
                    </a:lnTo>
                    <a:lnTo>
                      <a:pt x="1608" y="985"/>
                    </a:lnTo>
                    <a:lnTo>
                      <a:pt x="1644" y="1054"/>
                    </a:lnTo>
                    <a:lnTo>
                      <a:pt x="1675" y="1139"/>
                    </a:lnTo>
                    <a:lnTo>
                      <a:pt x="1711" y="1222"/>
                    </a:lnTo>
                    <a:lnTo>
                      <a:pt x="1743" y="1322"/>
                    </a:lnTo>
                    <a:lnTo>
                      <a:pt x="1489" y="1306"/>
                    </a:lnTo>
                    <a:close/>
                  </a:path>
                </a:pathLst>
              </a:custGeom>
              <a:solidFill>
                <a:srgbClr val="515151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4" name="Shape 194"/>
              <p:cNvSpPr/>
              <p:nvPr/>
            </p:nvSpPr>
            <p:spPr>
              <a:xfrm>
                <a:off x="3831" y="2256"/>
                <a:ext cx="167" cy="135"/>
              </a:xfrm>
              <a:custGeom>
                <a:pathLst>
                  <a:path extrusionOk="0" h="273" w="337">
                    <a:moveTo>
                      <a:pt x="0" y="110"/>
                    </a:moveTo>
                    <a:lnTo>
                      <a:pt x="15" y="70"/>
                    </a:lnTo>
                    <a:lnTo>
                      <a:pt x="69" y="44"/>
                    </a:lnTo>
                    <a:lnTo>
                      <a:pt x="116" y="25"/>
                    </a:lnTo>
                    <a:lnTo>
                      <a:pt x="159" y="0"/>
                    </a:lnTo>
                    <a:lnTo>
                      <a:pt x="180" y="8"/>
                    </a:lnTo>
                    <a:lnTo>
                      <a:pt x="195" y="31"/>
                    </a:lnTo>
                    <a:lnTo>
                      <a:pt x="229" y="36"/>
                    </a:lnTo>
                    <a:lnTo>
                      <a:pt x="254" y="44"/>
                    </a:lnTo>
                    <a:lnTo>
                      <a:pt x="265" y="62"/>
                    </a:lnTo>
                    <a:lnTo>
                      <a:pt x="270" y="87"/>
                    </a:lnTo>
                    <a:lnTo>
                      <a:pt x="288" y="92"/>
                    </a:lnTo>
                    <a:lnTo>
                      <a:pt x="304" y="93"/>
                    </a:lnTo>
                    <a:lnTo>
                      <a:pt x="308" y="123"/>
                    </a:lnTo>
                    <a:lnTo>
                      <a:pt x="329" y="134"/>
                    </a:lnTo>
                    <a:lnTo>
                      <a:pt x="337" y="167"/>
                    </a:lnTo>
                    <a:lnTo>
                      <a:pt x="329" y="209"/>
                    </a:lnTo>
                    <a:lnTo>
                      <a:pt x="326" y="235"/>
                    </a:lnTo>
                    <a:lnTo>
                      <a:pt x="308" y="263"/>
                    </a:lnTo>
                    <a:lnTo>
                      <a:pt x="273" y="273"/>
                    </a:lnTo>
                    <a:lnTo>
                      <a:pt x="218" y="273"/>
                    </a:lnTo>
                    <a:lnTo>
                      <a:pt x="125" y="248"/>
                    </a:lnTo>
                    <a:lnTo>
                      <a:pt x="84" y="213"/>
                    </a:lnTo>
                    <a:lnTo>
                      <a:pt x="48" y="167"/>
                    </a:lnTo>
                    <a:lnTo>
                      <a:pt x="13" y="134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5" name="Shape 195"/>
              <p:cNvSpPr/>
              <p:nvPr/>
            </p:nvSpPr>
            <p:spPr>
              <a:xfrm>
                <a:off x="3590" y="2271"/>
                <a:ext cx="262" cy="145"/>
              </a:xfrm>
              <a:custGeom>
                <a:pathLst>
                  <a:path extrusionOk="0" h="289" w="523">
                    <a:moveTo>
                      <a:pt x="3" y="242"/>
                    </a:moveTo>
                    <a:lnTo>
                      <a:pt x="45" y="262"/>
                    </a:lnTo>
                    <a:lnTo>
                      <a:pt x="85" y="268"/>
                    </a:lnTo>
                    <a:lnTo>
                      <a:pt x="157" y="271"/>
                    </a:lnTo>
                    <a:lnTo>
                      <a:pt x="210" y="271"/>
                    </a:lnTo>
                    <a:lnTo>
                      <a:pt x="274" y="281"/>
                    </a:lnTo>
                    <a:lnTo>
                      <a:pt x="310" y="289"/>
                    </a:lnTo>
                    <a:lnTo>
                      <a:pt x="366" y="244"/>
                    </a:lnTo>
                    <a:lnTo>
                      <a:pt x="398" y="244"/>
                    </a:lnTo>
                    <a:lnTo>
                      <a:pt x="425" y="229"/>
                    </a:lnTo>
                    <a:lnTo>
                      <a:pt x="436" y="213"/>
                    </a:lnTo>
                    <a:lnTo>
                      <a:pt x="439" y="178"/>
                    </a:lnTo>
                    <a:lnTo>
                      <a:pt x="436" y="146"/>
                    </a:lnTo>
                    <a:lnTo>
                      <a:pt x="475" y="182"/>
                    </a:lnTo>
                    <a:lnTo>
                      <a:pt x="505" y="186"/>
                    </a:lnTo>
                    <a:lnTo>
                      <a:pt x="519" y="186"/>
                    </a:lnTo>
                    <a:lnTo>
                      <a:pt x="523" y="173"/>
                    </a:lnTo>
                    <a:lnTo>
                      <a:pt x="472" y="85"/>
                    </a:lnTo>
                    <a:lnTo>
                      <a:pt x="449" y="48"/>
                    </a:lnTo>
                    <a:lnTo>
                      <a:pt x="268" y="0"/>
                    </a:lnTo>
                    <a:lnTo>
                      <a:pt x="117" y="52"/>
                    </a:lnTo>
                    <a:lnTo>
                      <a:pt x="26" y="98"/>
                    </a:lnTo>
                    <a:lnTo>
                      <a:pt x="3" y="142"/>
                    </a:lnTo>
                    <a:lnTo>
                      <a:pt x="0" y="193"/>
                    </a:lnTo>
                    <a:lnTo>
                      <a:pt x="3" y="242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6" name="Shape 196"/>
              <p:cNvSpPr/>
              <p:nvPr/>
            </p:nvSpPr>
            <p:spPr>
              <a:xfrm>
                <a:off x="3531" y="2302"/>
                <a:ext cx="80" cy="105"/>
              </a:xfrm>
              <a:custGeom>
                <a:pathLst>
                  <a:path extrusionOk="0" h="210" w="158">
                    <a:moveTo>
                      <a:pt x="158" y="6"/>
                    </a:moveTo>
                    <a:lnTo>
                      <a:pt x="130" y="63"/>
                    </a:lnTo>
                    <a:lnTo>
                      <a:pt x="122" y="127"/>
                    </a:lnTo>
                    <a:lnTo>
                      <a:pt x="122" y="210"/>
                    </a:lnTo>
                    <a:lnTo>
                      <a:pt x="0" y="210"/>
                    </a:lnTo>
                    <a:lnTo>
                      <a:pt x="0" y="152"/>
                    </a:lnTo>
                    <a:lnTo>
                      <a:pt x="11" y="98"/>
                    </a:lnTo>
                    <a:lnTo>
                      <a:pt x="36" y="45"/>
                    </a:lnTo>
                    <a:lnTo>
                      <a:pt x="67" y="0"/>
                    </a:lnTo>
                    <a:lnTo>
                      <a:pt x="158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7" name="Shape 197"/>
              <p:cNvSpPr/>
              <p:nvPr/>
            </p:nvSpPr>
            <p:spPr>
              <a:xfrm>
                <a:off x="3354" y="1662"/>
                <a:ext cx="293" cy="620"/>
              </a:xfrm>
              <a:custGeom>
                <a:pathLst>
                  <a:path extrusionOk="0" h="1242" w="585">
                    <a:moveTo>
                      <a:pt x="0" y="0"/>
                    </a:moveTo>
                    <a:lnTo>
                      <a:pt x="129" y="281"/>
                    </a:lnTo>
                    <a:lnTo>
                      <a:pt x="208" y="410"/>
                    </a:lnTo>
                    <a:lnTo>
                      <a:pt x="291" y="554"/>
                    </a:lnTo>
                    <a:lnTo>
                      <a:pt x="351" y="670"/>
                    </a:lnTo>
                    <a:lnTo>
                      <a:pt x="405" y="794"/>
                    </a:lnTo>
                    <a:lnTo>
                      <a:pt x="471" y="967"/>
                    </a:lnTo>
                    <a:lnTo>
                      <a:pt x="572" y="1242"/>
                    </a:lnTo>
                    <a:lnTo>
                      <a:pt x="585" y="1100"/>
                    </a:lnTo>
                    <a:lnTo>
                      <a:pt x="578" y="990"/>
                    </a:lnTo>
                    <a:lnTo>
                      <a:pt x="565" y="896"/>
                    </a:lnTo>
                    <a:lnTo>
                      <a:pt x="536" y="726"/>
                    </a:lnTo>
                    <a:lnTo>
                      <a:pt x="508" y="592"/>
                    </a:lnTo>
                    <a:lnTo>
                      <a:pt x="485" y="485"/>
                    </a:lnTo>
                    <a:lnTo>
                      <a:pt x="446" y="335"/>
                    </a:lnTo>
                    <a:lnTo>
                      <a:pt x="405" y="221"/>
                    </a:lnTo>
                    <a:lnTo>
                      <a:pt x="371" y="119"/>
                    </a:lnTo>
                    <a:lnTo>
                      <a:pt x="3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8" name="Shape 198"/>
              <p:cNvSpPr/>
              <p:nvPr/>
            </p:nvSpPr>
            <p:spPr>
              <a:xfrm>
                <a:off x="3506" y="1779"/>
                <a:ext cx="147" cy="532"/>
              </a:xfrm>
              <a:custGeom>
                <a:pathLst>
                  <a:path extrusionOk="0" h="1066" w="296">
                    <a:moveTo>
                      <a:pt x="0" y="59"/>
                    </a:moveTo>
                    <a:lnTo>
                      <a:pt x="41" y="95"/>
                    </a:lnTo>
                    <a:lnTo>
                      <a:pt x="36" y="163"/>
                    </a:lnTo>
                    <a:lnTo>
                      <a:pt x="41" y="242"/>
                    </a:lnTo>
                    <a:lnTo>
                      <a:pt x="44" y="322"/>
                    </a:lnTo>
                    <a:lnTo>
                      <a:pt x="56" y="438"/>
                    </a:lnTo>
                    <a:lnTo>
                      <a:pt x="113" y="624"/>
                    </a:lnTo>
                    <a:lnTo>
                      <a:pt x="139" y="742"/>
                    </a:lnTo>
                    <a:lnTo>
                      <a:pt x="159" y="850"/>
                    </a:lnTo>
                    <a:lnTo>
                      <a:pt x="172" y="945"/>
                    </a:lnTo>
                    <a:lnTo>
                      <a:pt x="183" y="1048"/>
                    </a:lnTo>
                    <a:lnTo>
                      <a:pt x="223" y="1066"/>
                    </a:lnTo>
                    <a:lnTo>
                      <a:pt x="296" y="1026"/>
                    </a:lnTo>
                    <a:lnTo>
                      <a:pt x="290" y="928"/>
                    </a:lnTo>
                    <a:lnTo>
                      <a:pt x="242" y="752"/>
                    </a:lnTo>
                    <a:lnTo>
                      <a:pt x="198" y="618"/>
                    </a:lnTo>
                    <a:lnTo>
                      <a:pt x="169" y="471"/>
                    </a:lnTo>
                    <a:lnTo>
                      <a:pt x="144" y="304"/>
                    </a:lnTo>
                    <a:lnTo>
                      <a:pt x="120" y="195"/>
                    </a:lnTo>
                    <a:lnTo>
                      <a:pt x="100" y="131"/>
                    </a:lnTo>
                    <a:lnTo>
                      <a:pt x="89" y="92"/>
                    </a:lnTo>
                    <a:lnTo>
                      <a:pt x="100" y="80"/>
                    </a:lnTo>
                    <a:lnTo>
                      <a:pt x="80" y="20"/>
                    </a:lnTo>
                    <a:lnTo>
                      <a:pt x="53" y="10"/>
                    </a:lnTo>
                    <a:lnTo>
                      <a:pt x="18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3365" y="1410"/>
                <a:ext cx="290" cy="356"/>
              </a:xfrm>
              <a:custGeom>
                <a:pathLst>
                  <a:path extrusionOk="0" h="713" w="582">
                    <a:moveTo>
                      <a:pt x="0" y="510"/>
                    </a:moveTo>
                    <a:lnTo>
                      <a:pt x="0" y="530"/>
                    </a:lnTo>
                    <a:lnTo>
                      <a:pt x="8" y="552"/>
                    </a:lnTo>
                    <a:lnTo>
                      <a:pt x="26" y="575"/>
                    </a:lnTo>
                    <a:lnTo>
                      <a:pt x="46" y="590"/>
                    </a:lnTo>
                    <a:lnTo>
                      <a:pt x="75" y="608"/>
                    </a:lnTo>
                    <a:lnTo>
                      <a:pt x="109" y="621"/>
                    </a:lnTo>
                    <a:lnTo>
                      <a:pt x="155" y="641"/>
                    </a:lnTo>
                    <a:lnTo>
                      <a:pt x="196" y="660"/>
                    </a:lnTo>
                    <a:lnTo>
                      <a:pt x="225" y="677"/>
                    </a:lnTo>
                    <a:lnTo>
                      <a:pt x="252" y="698"/>
                    </a:lnTo>
                    <a:lnTo>
                      <a:pt x="270" y="713"/>
                    </a:lnTo>
                    <a:lnTo>
                      <a:pt x="307" y="664"/>
                    </a:lnTo>
                    <a:lnTo>
                      <a:pt x="320" y="644"/>
                    </a:lnTo>
                    <a:lnTo>
                      <a:pt x="345" y="621"/>
                    </a:lnTo>
                    <a:lnTo>
                      <a:pt x="379" y="608"/>
                    </a:lnTo>
                    <a:lnTo>
                      <a:pt x="421" y="590"/>
                    </a:lnTo>
                    <a:lnTo>
                      <a:pt x="506" y="572"/>
                    </a:lnTo>
                    <a:lnTo>
                      <a:pt x="536" y="567"/>
                    </a:lnTo>
                    <a:lnTo>
                      <a:pt x="546" y="554"/>
                    </a:lnTo>
                    <a:lnTo>
                      <a:pt x="555" y="543"/>
                    </a:lnTo>
                    <a:lnTo>
                      <a:pt x="559" y="530"/>
                    </a:lnTo>
                    <a:lnTo>
                      <a:pt x="555" y="516"/>
                    </a:lnTo>
                    <a:lnTo>
                      <a:pt x="546" y="502"/>
                    </a:lnTo>
                    <a:lnTo>
                      <a:pt x="526" y="485"/>
                    </a:lnTo>
                    <a:lnTo>
                      <a:pt x="536" y="441"/>
                    </a:lnTo>
                    <a:lnTo>
                      <a:pt x="524" y="420"/>
                    </a:lnTo>
                    <a:lnTo>
                      <a:pt x="536" y="405"/>
                    </a:lnTo>
                    <a:lnTo>
                      <a:pt x="528" y="371"/>
                    </a:lnTo>
                    <a:lnTo>
                      <a:pt x="526" y="343"/>
                    </a:lnTo>
                    <a:lnTo>
                      <a:pt x="559" y="335"/>
                    </a:lnTo>
                    <a:lnTo>
                      <a:pt x="573" y="328"/>
                    </a:lnTo>
                    <a:lnTo>
                      <a:pt x="582" y="319"/>
                    </a:lnTo>
                    <a:lnTo>
                      <a:pt x="582" y="309"/>
                    </a:lnTo>
                    <a:lnTo>
                      <a:pt x="572" y="301"/>
                    </a:lnTo>
                    <a:lnTo>
                      <a:pt x="503" y="226"/>
                    </a:lnTo>
                    <a:lnTo>
                      <a:pt x="487" y="217"/>
                    </a:lnTo>
                    <a:lnTo>
                      <a:pt x="471" y="201"/>
                    </a:lnTo>
                    <a:lnTo>
                      <a:pt x="477" y="172"/>
                    </a:lnTo>
                    <a:lnTo>
                      <a:pt x="467" y="145"/>
                    </a:lnTo>
                    <a:lnTo>
                      <a:pt x="436" y="96"/>
                    </a:lnTo>
                    <a:lnTo>
                      <a:pt x="408" y="60"/>
                    </a:lnTo>
                    <a:lnTo>
                      <a:pt x="376" y="23"/>
                    </a:lnTo>
                    <a:lnTo>
                      <a:pt x="348" y="0"/>
                    </a:lnTo>
                    <a:lnTo>
                      <a:pt x="199" y="18"/>
                    </a:lnTo>
                    <a:lnTo>
                      <a:pt x="6" y="474"/>
                    </a:lnTo>
                    <a:lnTo>
                      <a:pt x="0" y="510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3300" y="1389"/>
                <a:ext cx="188" cy="184"/>
              </a:xfrm>
              <a:custGeom>
                <a:pathLst>
                  <a:path extrusionOk="0" h="367" w="377">
                    <a:moveTo>
                      <a:pt x="47" y="85"/>
                    </a:moveTo>
                    <a:lnTo>
                      <a:pt x="27" y="109"/>
                    </a:lnTo>
                    <a:lnTo>
                      <a:pt x="9" y="150"/>
                    </a:lnTo>
                    <a:lnTo>
                      <a:pt x="3" y="184"/>
                    </a:lnTo>
                    <a:lnTo>
                      <a:pt x="0" y="251"/>
                    </a:lnTo>
                    <a:lnTo>
                      <a:pt x="1" y="299"/>
                    </a:lnTo>
                    <a:lnTo>
                      <a:pt x="6" y="336"/>
                    </a:lnTo>
                    <a:lnTo>
                      <a:pt x="17" y="367"/>
                    </a:lnTo>
                    <a:lnTo>
                      <a:pt x="351" y="256"/>
                    </a:lnTo>
                    <a:lnTo>
                      <a:pt x="377" y="211"/>
                    </a:lnTo>
                    <a:lnTo>
                      <a:pt x="310" y="0"/>
                    </a:lnTo>
                    <a:lnTo>
                      <a:pt x="150" y="39"/>
                    </a:lnTo>
                    <a:lnTo>
                      <a:pt x="47" y="85"/>
                    </a:lnTo>
                    <a:close/>
                  </a:path>
                </a:pathLst>
              </a:custGeom>
              <a:solidFill>
                <a:srgbClr val="70230C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4541" y="1006"/>
                <a:ext cx="83" cy="24"/>
              </a:xfrm>
              <a:custGeom>
                <a:pathLst>
                  <a:path extrusionOk="0" h="47" w="169">
                    <a:moveTo>
                      <a:pt x="0" y="42"/>
                    </a:moveTo>
                    <a:lnTo>
                      <a:pt x="17" y="23"/>
                    </a:lnTo>
                    <a:lnTo>
                      <a:pt x="43" y="26"/>
                    </a:lnTo>
                    <a:lnTo>
                      <a:pt x="69" y="19"/>
                    </a:lnTo>
                    <a:lnTo>
                      <a:pt x="113" y="0"/>
                    </a:lnTo>
                    <a:lnTo>
                      <a:pt x="128" y="0"/>
                    </a:lnTo>
                    <a:lnTo>
                      <a:pt x="169" y="23"/>
                    </a:lnTo>
                    <a:lnTo>
                      <a:pt x="165" y="32"/>
                    </a:lnTo>
                    <a:lnTo>
                      <a:pt x="107" y="31"/>
                    </a:lnTo>
                    <a:lnTo>
                      <a:pt x="74" y="41"/>
                    </a:lnTo>
                    <a:lnTo>
                      <a:pt x="35" y="42"/>
                    </a:lnTo>
                    <a:lnTo>
                      <a:pt x="12" y="47"/>
                    </a:lnTo>
                    <a:lnTo>
                      <a:pt x="5" y="47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2" name="Shape 202"/>
              <p:cNvSpPr/>
              <p:nvPr/>
            </p:nvSpPr>
            <p:spPr>
              <a:xfrm>
                <a:off x="4484" y="1006"/>
                <a:ext cx="93" cy="114"/>
              </a:xfrm>
              <a:custGeom>
                <a:pathLst>
                  <a:path extrusionOk="0" h="227" w="187">
                    <a:moveTo>
                      <a:pt x="92" y="47"/>
                    </a:moveTo>
                    <a:lnTo>
                      <a:pt x="85" y="31"/>
                    </a:lnTo>
                    <a:lnTo>
                      <a:pt x="58" y="26"/>
                    </a:lnTo>
                    <a:lnTo>
                      <a:pt x="35" y="16"/>
                    </a:lnTo>
                    <a:lnTo>
                      <a:pt x="10" y="0"/>
                    </a:lnTo>
                    <a:lnTo>
                      <a:pt x="0" y="11"/>
                    </a:lnTo>
                    <a:lnTo>
                      <a:pt x="4" y="23"/>
                    </a:lnTo>
                    <a:lnTo>
                      <a:pt x="10" y="19"/>
                    </a:lnTo>
                    <a:lnTo>
                      <a:pt x="33" y="32"/>
                    </a:lnTo>
                    <a:lnTo>
                      <a:pt x="62" y="47"/>
                    </a:lnTo>
                    <a:lnTo>
                      <a:pt x="85" y="54"/>
                    </a:lnTo>
                    <a:lnTo>
                      <a:pt x="90" y="81"/>
                    </a:lnTo>
                    <a:lnTo>
                      <a:pt x="84" y="189"/>
                    </a:lnTo>
                    <a:lnTo>
                      <a:pt x="120" y="202"/>
                    </a:lnTo>
                    <a:lnTo>
                      <a:pt x="128" y="227"/>
                    </a:lnTo>
                    <a:lnTo>
                      <a:pt x="131" y="202"/>
                    </a:lnTo>
                    <a:lnTo>
                      <a:pt x="159" y="183"/>
                    </a:lnTo>
                    <a:lnTo>
                      <a:pt x="183" y="183"/>
                    </a:lnTo>
                    <a:lnTo>
                      <a:pt x="187" y="168"/>
                    </a:lnTo>
                    <a:lnTo>
                      <a:pt x="157" y="170"/>
                    </a:lnTo>
                    <a:lnTo>
                      <a:pt x="128" y="188"/>
                    </a:lnTo>
                    <a:lnTo>
                      <a:pt x="90" y="178"/>
                    </a:lnTo>
                    <a:lnTo>
                      <a:pt x="94" y="60"/>
                    </a:lnTo>
                    <a:lnTo>
                      <a:pt x="92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3" name="Shape 203"/>
              <p:cNvSpPr/>
              <p:nvPr/>
            </p:nvSpPr>
            <p:spPr>
              <a:xfrm>
                <a:off x="4574" y="1077"/>
                <a:ext cx="40" cy="40"/>
              </a:xfrm>
              <a:custGeom>
                <a:pathLst>
                  <a:path extrusionOk="0" h="82" w="82">
                    <a:moveTo>
                      <a:pt x="0" y="0"/>
                    </a:moveTo>
                    <a:lnTo>
                      <a:pt x="13" y="33"/>
                    </a:lnTo>
                    <a:lnTo>
                      <a:pt x="52" y="54"/>
                    </a:lnTo>
                    <a:lnTo>
                      <a:pt x="82" y="82"/>
                    </a:lnTo>
                    <a:lnTo>
                      <a:pt x="65" y="47"/>
                    </a:lnTo>
                    <a:lnTo>
                      <a:pt x="49" y="23"/>
                    </a:lnTo>
                    <a:lnTo>
                      <a:pt x="26" y="6"/>
                    </a:lnTo>
                    <a:lnTo>
                      <a:pt x="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4" name="Shape 204"/>
              <p:cNvSpPr/>
              <p:nvPr/>
            </p:nvSpPr>
            <p:spPr>
              <a:xfrm>
                <a:off x="4500" y="1030"/>
                <a:ext cx="26" cy="11"/>
              </a:xfrm>
              <a:custGeom>
                <a:pathLst>
                  <a:path extrusionOk="0" h="23" w="54">
                    <a:moveTo>
                      <a:pt x="44" y="0"/>
                    </a:moveTo>
                    <a:lnTo>
                      <a:pt x="27" y="7"/>
                    </a:lnTo>
                    <a:lnTo>
                      <a:pt x="0" y="12"/>
                    </a:lnTo>
                    <a:lnTo>
                      <a:pt x="3" y="20"/>
                    </a:lnTo>
                    <a:lnTo>
                      <a:pt x="31" y="23"/>
                    </a:lnTo>
                    <a:lnTo>
                      <a:pt x="54" y="1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4556" y="1026"/>
                <a:ext cx="52" cy="13"/>
              </a:xfrm>
              <a:custGeom>
                <a:pathLst>
                  <a:path extrusionOk="0" h="28" w="106">
                    <a:moveTo>
                      <a:pt x="0" y="3"/>
                    </a:moveTo>
                    <a:lnTo>
                      <a:pt x="11" y="11"/>
                    </a:lnTo>
                    <a:lnTo>
                      <a:pt x="18" y="21"/>
                    </a:lnTo>
                    <a:lnTo>
                      <a:pt x="37" y="28"/>
                    </a:lnTo>
                    <a:lnTo>
                      <a:pt x="64" y="28"/>
                    </a:lnTo>
                    <a:lnTo>
                      <a:pt x="91" y="23"/>
                    </a:lnTo>
                    <a:lnTo>
                      <a:pt x="106" y="16"/>
                    </a:lnTo>
                    <a:lnTo>
                      <a:pt x="101" y="8"/>
                    </a:lnTo>
                    <a:lnTo>
                      <a:pt x="80" y="15"/>
                    </a:lnTo>
                    <a:lnTo>
                      <a:pt x="64" y="15"/>
                    </a:lnTo>
                    <a:lnTo>
                      <a:pt x="47" y="8"/>
                    </a:lnTo>
                    <a:lnTo>
                      <a:pt x="2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4506" y="1052"/>
                <a:ext cx="224" cy="147"/>
              </a:xfrm>
              <a:custGeom>
                <a:pathLst>
                  <a:path extrusionOk="0" h="296" w="450">
                    <a:moveTo>
                      <a:pt x="0" y="0"/>
                    </a:moveTo>
                    <a:lnTo>
                      <a:pt x="5" y="35"/>
                    </a:lnTo>
                    <a:lnTo>
                      <a:pt x="40" y="133"/>
                    </a:lnTo>
                    <a:lnTo>
                      <a:pt x="67" y="172"/>
                    </a:lnTo>
                    <a:lnTo>
                      <a:pt x="89" y="236"/>
                    </a:lnTo>
                    <a:lnTo>
                      <a:pt x="117" y="272"/>
                    </a:lnTo>
                    <a:lnTo>
                      <a:pt x="201" y="296"/>
                    </a:lnTo>
                    <a:lnTo>
                      <a:pt x="215" y="293"/>
                    </a:lnTo>
                    <a:lnTo>
                      <a:pt x="282" y="255"/>
                    </a:lnTo>
                    <a:lnTo>
                      <a:pt x="337" y="265"/>
                    </a:lnTo>
                    <a:lnTo>
                      <a:pt x="389" y="247"/>
                    </a:lnTo>
                    <a:lnTo>
                      <a:pt x="450" y="157"/>
                    </a:lnTo>
                    <a:lnTo>
                      <a:pt x="450" y="43"/>
                    </a:lnTo>
                    <a:lnTo>
                      <a:pt x="434" y="159"/>
                    </a:lnTo>
                    <a:lnTo>
                      <a:pt x="375" y="231"/>
                    </a:lnTo>
                    <a:lnTo>
                      <a:pt x="327" y="250"/>
                    </a:lnTo>
                    <a:lnTo>
                      <a:pt x="300" y="244"/>
                    </a:lnTo>
                    <a:lnTo>
                      <a:pt x="332" y="224"/>
                    </a:lnTo>
                    <a:lnTo>
                      <a:pt x="355" y="172"/>
                    </a:lnTo>
                    <a:lnTo>
                      <a:pt x="200" y="278"/>
                    </a:lnTo>
                    <a:lnTo>
                      <a:pt x="115" y="263"/>
                    </a:lnTo>
                    <a:lnTo>
                      <a:pt x="69" y="164"/>
                    </a:lnTo>
                    <a:lnTo>
                      <a:pt x="41" y="1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4545" y="1122"/>
                <a:ext cx="74" cy="20"/>
              </a:xfrm>
              <a:custGeom>
                <a:pathLst>
                  <a:path extrusionOk="0" h="39" w="150">
                    <a:moveTo>
                      <a:pt x="0" y="6"/>
                    </a:moveTo>
                    <a:lnTo>
                      <a:pt x="22" y="13"/>
                    </a:lnTo>
                    <a:lnTo>
                      <a:pt x="119" y="6"/>
                    </a:lnTo>
                    <a:lnTo>
                      <a:pt x="122" y="0"/>
                    </a:lnTo>
                    <a:lnTo>
                      <a:pt x="145" y="6"/>
                    </a:lnTo>
                    <a:lnTo>
                      <a:pt x="150" y="32"/>
                    </a:lnTo>
                    <a:lnTo>
                      <a:pt x="130" y="39"/>
                    </a:lnTo>
                    <a:lnTo>
                      <a:pt x="117" y="23"/>
                    </a:lnTo>
                    <a:lnTo>
                      <a:pt x="81" y="32"/>
                    </a:lnTo>
                    <a:lnTo>
                      <a:pt x="91" y="18"/>
                    </a:lnTo>
                    <a:lnTo>
                      <a:pt x="49" y="23"/>
                    </a:lnTo>
                    <a:lnTo>
                      <a:pt x="58" y="32"/>
                    </a:lnTo>
                    <a:lnTo>
                      <a:pt x="39" y="31"/>
                    </a:lnTo>
                    <a:lnTo>
                      <a:pt x="26" y="23"/>
                    </a:lnTo>
                    <a:lnTo>
                      <a:pt x="0" y="1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4558" y="1144"/>
                <a:ext cx="42" cy="17"/>
              </a:xfrm>
              <a:custGeom>
                <a:pathLst>
                  <a:path extrusionOk="0" h="32" w="85">
                    <a:moveTo>
                      <a:pt x="0" y="4"/>
                    </a:moveTo>
                    <a:lnTo>
                      <a:pt x="25" y="24"/>
                    </a:lnTo>
                    <a:lnTo>
                      <a:pt x="79" y="32"/>
                    </a:lnTo>
                    <a:lnTo>
                      <a:pt x="85" y="27"/>
                    </a:lnTo>
                    <a:lnTo>
                      <a:pt x="72" y="8"/>
                    </a:lnTo>
                    <a:lnTo>
                      <a:pt x="20" y="4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9" name="Shape 209"/>
              <p:cNvSpPr/>
              <p:nvPr/>
            </p:nvSpPr>
            <p:spPr>
              <a:xfrm>
                <a:off x="4695" y="1065"/>
                <a:ext cx="9" cy="39"/>
              </a:xfrm>
              <a:custGeom>
                <a:pathLst>
                  <a:path extrusionOk="0" h="80" w="20">
                    <a:moveTo>
                      <a:pt x="0" y="0"/>
                    </a:moveTo>
                    <a:lnTo>
                      <a:pt x="0" y="80"/>
                    </a:lnTo>
                    <a:lnTo>
                      <a:pt x="2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0" name="Shape 210"/>
              <p:cNvSpPr/>
              <p:nvPr/>
            </p:nvSpPr>
            <p:spPr>
              <a:xfrm>
                <a:off x="4606" y="827"/>
                <a:ext cx="145" cy="241"/>
              </a:xfrm>
              <a:custGeom>
                <a:pathLst>
                  <a:path extrusionOk="0" h="484" w="291">
                    <a:moveTo>
                      <a:pt x="113" y="7"/>
                    </a:moveTo>
                    <a:lnTo>
                      <a:pt x="92" y="30"/>
                    </a:lnTo>
                    <a:lnTo>
                      <a:pt x="77" y="48"/>
                    </a:lnTo>
                    <a:lnTo>
                      <a:pt x="66" y="67"/>
                    </a:lnTo>
                    <a:lnTo>
                      <a:pt x="94" y="72"/>
                    </a:lnTo>
                    <a:lnTo>
                      <a:pt x="121" y="84"/>
                    </a:lnTo>
                    <a:lnTo>
                      <a:pt x="92" y="82"/>
                    </a:lnTo>
                    <a:lnTo>
                      <a:pt x="69" y="84"/>
                    </a:lnTo>
                    <a:lnTo>
                      <a:pt x="61" y="85"/>
                    </a:lnTo>
                    <a:lnTo>
                      <a:pt x="56" y="103"/>
                    </a:lnTo>
                    <a:lnTo>
                      <a:pt x="82" y="110"/>
                    </a:lnTo>
                    <a:lnTo>
                      <a:pt x="128" y="130"/>
                    </a:lnTo>
                    <a:lnTo>
                      <a:pt x="159" y="156"/>
                    </a:lnTo>
                    <a:lnTo>
                      <a:pt x="118" y="139"/>
                    </a:lnTo>
                    <a:lnTo>
                      <a:pt x="69" y="125"/>
                    </a:lnTo>
                    <a:lnTo>
                      <a:pt x="53" y="125"/>
                    </a:lnTo>
                    <a:lnTo>
                      <a:pt x="45" y="154"/>
                    </a:lnTo>
                    <a:lnTo>
                      <a:pt x="79" y="175"/>
                    </a:lnTo>
                    <a:lnTo>
                      <a:pt x="118" y="192"/>
                    </a:lnTo>
                    <a:lnTo>
                      <a:pt x="170" y="201"/>
                    </a:lnTo>
                    <a:lnTo>
                      <a:pt x="210" y="205"/>
                    </a:lnTo>
                    <a:lnTo>
                      <a:pt x="161" y="208"/>
                    </a:lnTo>
                    <a:lnTo>
                      <a:pt x="105" y="205"/>
                    </a:lnTo>
                    <a:lnTo>
                      <a:pt x="69" y="198"/>
                    </a:lnTo>
                    <a:lnTo>
                      <a:pt x="92" y="218"/>
                    </a:lnTo>
                    <a:lnTo>
                      <a:pt x="125" y="242"/>
                    </a:lnTo>
                    <a:lnTo>
                      <a:pt x="170" y="257"/>
                    </a:lnTo>
                    <a:lnTo>
                      <a:pt x="121" y="250"/>
                    </a:lnTo>
                    <a:lnTo>
                      <a:pt x="85" y="244"/>
                    </a:lnTo>
                    <a:lnTo>
                      <a:pt x="59" y="233"/>
                    </a:lnTo>
                    <a:lnTo>
                      <a:pt x="40" y="223"/>
                    </a:lnTo>
                    <a:lnTo>
                      <a:pt x="51" y="249"/>
                    </a:lnTo>
                    <a:lnTo>
                      <a:pt x="66" y="272"/>
                    </a:lnTo>
                    <a:lnTo>
                      <a:pt x="84" y="285"/>
                    </a:lnTo>
                    <a:lnTo>
                      <a:pt x="113" y="298"/>
                    </a:lnTo>
                    <a:lnTo>
                      <a:pt x="82" y="291"/>
                    </a:lnTo>
                    <a:lnTo>
                      <a:pt x="56" y="278"/>
                    </a:lnTo>
                    <a:lnTo>
                      <a:pt x="36" y="257"/>
                    </a:lnTo>
                    <a:lnTo>
                      <a:pt x="17" y="228"/>
                    </a:lnTo>
                    <a:lnTo>
                      <a:pt x="0" y="203"/>
                    </a:lnTo>
                    <a:lnTo>
                      <a:pt x="23" y="257"/>
                    </a:lnTo>
                    <a:lnTo>
                      <a:pt x="43" y="288"/>
                    </a:lnTo>
                    <a:lnTo>
                      <a:pt x="66" y="318"/>
                    </a:lnTo>
                    <a:lnTo>
                      <a:pt x="92" y="334"/>
                    </a:lnTo>
                    <a:lnTo>
                      <a:pt x="115" y="347"/>
                    </a:lnTo>
                    <a:lnTo>
                      <a:pt x="154" y="368"/>
                    </a:lnTo>
                    <a:lnTo>
                      <a:pt x="154" y="398"/>
                    </a:lnTo>
                    <a:lnTo>
                      <a:pt x="193" y="393"/>
                    </a:lnTo>
                    <a:lnTo>
                      <a:pt x="210" y="352"/>
                    </a:lnTo>
                    <a:lnTo>
                      <a:pt x="229" y="321"/>
                    </a:lnTo>
                    <a:lnTo>
                      <a:pt x="252" y="304"/>
                    </a:lnTo>
                    <a:lnTo>
                      <a:pt x="268" y="308"/>
                    </a:lnTo>
                    <a:lnTo>
                      <a:pt x="278" y="319"/>
                    </a:lnTo>
                    <a:lnTo>
                      <a:pt x="278" y="349"/>
                    </a:lnTo>
                    <a:lnTo>
                      <a:pt x="275" y="393"/>
                    </a:lnTo>
                    <a:lnTo>
                      <a:pt x="260" y="430"/>
                    </a:lnTo>
                    <a:lnTo>
                      <a:pt x="249" y="452"/>
                    </a:lnTo>
                    <a:lnTo>
                      <a:pt x="233" y="458"/>
                    </a:lnTo>
                    <a:lnTo>
                      <a:pt x="213" y="458"/>
                    </a:lnTo>
                    <a:lnTo>
                      <a:pt x="203" y="461"/>
                    </a:lnTo>
                    <a:lnTo>
                      <a:pt x="233" y="469"/>
                    </a:lnTo>
                    <a:lnTo>
                      <a:pt x="233" y="484"/>
                    </a:lnTo>
                    <a:lnTo>
                      <a:pt x="262" y="469"/>
                    </a:lnTo>
                    <a:lnTo>
                      <a:pt x="278" y="445"/>
                    </a:lnTo>
                    <a:lnTo>
                      <a:pt x="288" y="422"/>
                    </a:lnTo>
                    <a:lnTo>
                      <a:pt x="291" y="350"/>
                    </a:lnTo>
                    <a:lnTo>
                      <a:pt x="282" y="295"/>
                    </a:lnTo>
                    <a:lnTo>
                      <a:pt x="268" y="223"/>
                    </a:lnTo>
                    <a:lnTo>
                      <a:pt x="242" y="146"/>
                    </a:lnTo>
                    <a:lnTo>
                      <a:pt x="213" y="81"/>
                    </a:lnTo>
                    <a:lnTo>
                      <a:pt x="184" y="33"/>
                    </a:lnTo>
                    <a:lnTo>
                      <a:pt x="157" y="7"/>
                    </a:lnTo>
                    <a:lnTo>
                      <a:pt x="138" y="0"/>
                    </a:lnTo>
                    <a:lnTo>
                      <a:pt x="11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1" name="Shape 211"/>
              <p:cNvSpPr/>
              <p:nvPr/>
            </p:nvSpPr>
            <p:spPr>
              <a:xfrm>
                <a:off x="4456" y="809"/>
                <a:ext cx="218" cy="182"/>
              </a:xfrm>
              <a:custGeom>
                <a:pathLst>
                  <a:path extrusionOk="0" h="365" w="436">
                    <a:moveTo>
                      <a:pt x="436" y="39"/>
                    </a:moveTo>
                    <a:lnTo>
                      <a:pt x="384" y="62"/>
                    </a:lnTo>
                    <a:lnTo>
                      <a:pt x="353" y="85"/>
                    </a:lnTo>
                    <a:lnTo>
                      <a:pt x="330" y="106"/>
                    </a:lnTo>
                    <a:lnTo>
                      <a:pt x="314" y="142"/>
                    </a:lnTo>
                    <a:lnTo>
                      <a:pt x="300" y="177"/>
                    </a:lnTo>
                    <a:lnTo>
                      <a:pt x="294" y="205"/>
                    </a:lnTo>
                    <a:lnTo>
                      <a:pt x="281" y="234"/>
                    </a:lnTo>
                    <a:lnTo>
                      <a:pt x="258" y="283"/>
                    </a:lnTo>
                    <a:lnTo>
                      <a:pt x="238" y="306"/>
                    </a:lnTo>
                    <a:lnTo>
                      <a:pt x="219" y="322"/>
                    </a:lnTo>
                    <a:lnTo>
                      <a:pt x="206" y="337"/>
                    </a:lnTo>
                    <a:lnTo>
                      <a:pt x="194" y="352"/>
                    </a:lnTo>
                    <a:lnTo>
                      <a:pt x="175" y="361"/>
                    </a:lnTo>
                    <a:lnTo>
                      <a:pt x="152" y="365"/>
                    </a:lnTo>
                    <a:lnTo>
                      <a:pt x="121" y="365"/>
                    </a:lnTo>
                    <a:lnTo>
                      <a:pt x="73" y="361"/>
                    </a:lnTo>
                    <a:lnTo>
                      <a:pt x="44" y="355"/>
                    </a:lnTo>
                    <a:lnTo>
                      <a:pt x="21" y="343"/>
                    </a:lnTo>
                    <a:lnTo>
                      <a:pt x="0" y="330"/>
                    </a:lnTo>
                    <a:lnTo>
                      <a:pt x="0" y="322"/>
                    </a:lnTo>
                    <a:lnTo>
                      <a:pt x="5" y="309"/>
                    </a:lnTo>
                    <a:lnTo>
                      <a:pt x="32" y="265"/>
                    </a:lnTo>
                    <a:lnTo>
                      <a:pt x="55" y="231"/>
                    </a:lnTo>
                    <a:lnTo>
                      <a:pt x="70" y="193"/>
                    </a:lnTo>
                    <a:lnTo>
                      <a:pt x="93" y="147"/>
                    </a:lnTo>
                    <a:lnTo>
                      <a:pt x="83" y="183"/>
                    </a:lnTo>
                    <a:lnTo>
                      <a:pt x="72" y="216"/>
                    </a:lnTo>
                    <a:lnTo>
                      <a:pt x="59" y="244"/>
                    </a:lnTo>
                    <a:lnTo>
                      <a:pt x="70" y="252"/>
                    </a:lnTo>
                    <a:lnTo>
                      <a:pt x="93" y="262"/>
                    </a:lnTo>
                    <a:lnTo>
                      <a:pt x="68" y="263"/>
                    </a:lnTo>
                    <a:lnTo>
                      <a:pt x="46" y="265"/>
                    </a:lnTo>
                    <a:lnTo>
                      <a:pt x="62" y="281"/>
                    </a:lnTo>
                    <a:lnTo>
                      <a:pt x="90" y="289"/>
                    </a:lnTo>
                    <a:lnTo>
                      <a:pt x="124" y="296"/>
                    </a:lnTo>
                    <a:lnTo>
                      <a:pt x="157" y="289"/>
                    </a:lnTo>
                    <a:lnTo>
                      <a:pt x="180" y="288"/>
                    </a:lnTo>
                    <a:lnTo>
                      <a:pt x="176" y="296"/>
                    </a:lnTo>
                    <a:lnTo>
                      <a:pt x="139" y="312"/>
                    </a:lnTo>
                    <a:lnTo>
                      <a:pt x="114" y="317"/>
                    </a:lnTo>
                    <a:lnTo>
                      <a:pt x="117" y="317"/>
                    </a:lnTo>
                    <a:lnTo>
                      <a:pt x="155" y="317"/>
                    </a:lnTo>
                    <a:lnTo>
                      <a:pt x="212" y="293"/>
                    </a:lnTo>
                    <a:lnTo>
                      <a:pt x="230" y="281"/>
                    </a:lnTo>
                    <a:lnTo>
                      <a:pt x="255" y="250"/>
                    </a:lnTo>
                    <a:lnTo>
                      <a:pt x="229" y="263"/>
                    </a:lnTo>
                    <a:lnTo>
                      <a:pt x="194" y="272"/>
                    </a:lnTo>
                    <a:lnTo>
                      <a:pt x="227" y="250"/>
                    </a:lnTo>
                    <a:lnTo>
                      <a:pt x="180" y="254"/>
                    </a:lnTo>
                    <a:lnTo>
                      <a:pt x="139" y="250"/>
                    </a:lnTo>
                    <a:lnTo>
                      <a:pt x="166" y="234"/>
                    </a:lnTo>
                    <a:lnTo>
                      <a:pt x="134" y="234"/>
                    </a:lnTo>
                    <a:lnTo>
                      <a:pt x="108" y="229"/>
                    </a:lnTo>
                    <a:lnTo>
                      <a:pt x="93" y="221"/>
                    </a:lnTo>
                    <a:lnTo>
                      <a:pt x="121" y="216"/>
                    </a:lnTo>
                    <a:lnTo>
                      <a:pt x="150" y="203"/>
                    </a:lnTo>
                    <a:lnTo>
                      <a:pt x="178" y="180"/>
                    </a:lnTo>
                    <a:lnTo>
                      <a:pt x="206" y="162"/>
                    </a:lnTo>
                    <a:lnTo>
                      <a:pt x="225" y="151"/>
                    </a:lnTo>
                    <a:lnTo>
                      <a:pt x="253" y="147"/>
                    </a:lnTo>
                    <a:lnTo>
                      <a:pt x="225" y="147"/>
                    </a:lnTo>
                    <a:lnTo>
                      <a:pt x="194" y="149"/>
                    </a:lnTo>
                    <a:lnTo>
                      <a:pt x="157" y="157"/>
                    </a:lnTo>
                    <a:lnTo>
                      <a:pt x="139" y="167"/>
                    </a:lnTo>
                    <a:lnTo>
                      <a:pt x="160" y="144"/>
                    </a:lnTo>
                    <a:lnTo>
                      <a:pt x="194" y="129"/>
                    </a:lnTo>
                    <a:lnTo>
                      <a:pt x="235" y="113"/>
                    </a:lnTo>
                    <a:lnTo>
                      <a:pt x="189" y="118"/>
                    </a:lnTo>
                    <a:lnTo>
                      <a:pt x="155" y="129"/>
                    </a:lnTo>
                    <a:lnTo>
                      <a:pt x="186" y="98"/>
                    </a:lnTo>
                    <a:lnTo>
                      <a:pt x="216" y="85"/>
                    </a:lnTo>
                    <a:lnTo>
                      <a:pt x="255" y="64"/>
                    </a:lnTo>
                    <a:lnTo>
                      <a:pt x="206" y="75"/>
                    </a:lnTo>
                    <a:lnTo>
                      <a:pt x="170" y="85"/>
                    </a:lnTo>
                    <a:lnTo>
                      <a:pt x="188" y="66"/>
                    </a:lnTo>
                    <a:lnTo>
                      <a:pt x="157" y="79"/>
                    </a:lnTo>
                    <a:lnTo>
                      <a:pt x="134" y="93"/>
                    </a:lnTo>
                    <a:lnTo>
                      <a:pt x="104" y="121"/>
                    </a:lnTo>
                    <a:lnTo>
                      <a:pt x="139" y="84"/>
                    </a:lnTo>
                    <a:lnTo>
                      <a:pt x="183" y="48"/>
                    </a:lnTo>
                    <a:lnTo>
                      <a:pt x="230" y="23"/>
                    </a:lnTo>
                    <a:lnTo>
                      <a:pt x="279" y="8"/>
                    </a:lnTo>
                    <a:lnTo>
                      <a:pt x="323" y="0"/>
                    </a:lnTo>
                    <a:lnTo>
                      <a:pt x="359" y="2"/>
                    </a:lnTo>
                    <a:lnTo>
                      <a:pt x="399" y="15"/>
                    </a:lnTo>
                    <a:lnTo>
                      <a:pt x="421" y="23"/>
                    </a:lnTo>
                    <a:lnTo>
                      <a:pt x="436" y="39"/>
                    </a:lnTo>
                    <a:lnTo>
                      <a:pt x="436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2" name="Shape 212"/>
              <p:cNvSpPr/>
              <p:nvPr/>
            </p:nvSpPr>
            <p:spPr>
              <a:xfrm>
                <a:off x="4713" y="986"/>
                <a:ext cx="29" cy="52"/>
              </a:xfrm>
              <a:custGeom>
                <a:pathLst>
                  <a:path extrusionOk="0" h="106" w="57">
                    <a:moveTo>
                      <a:pt x="0" y="70"/>
                    </a:moveTo>
                    <a:lnTo>
                      <a:pt x="15" y="49"/>
                    </a:lnTo>
                    <a:lnTo>
                      <a:pt x="33" y="21"/>
                    </a:lnTo>
                    <a:lnTo>
                      <a:pt x="57" y="0"/>
                    </a:lnTo>
                    <a:lnTo>
                      <a:pt x="44" y="22"/>
                    </a:lnTo>
                    <a:lnTo>
                      <a:pt x="46" y="31"/>
                    </a:lnTo>
                    <a:lnTo>
                      <a:pt x="54" y="49"/>
                    </a:lnTo>
                    <a:lnTo>
                      <a:pt x="54" y="57"/>
                    </a:lnTo>
                    <a:lnTo>
                      <a:pt x="49" y="80"/>
                    </a:lnTo>
                    <a:lnTo>
                      <a:pt x="49" y="57"/>
                    </a:lnTo>
                    <a:lnTo>
                      <a:pt x="44" y="45"/>
                    </a:lnTo>
                    <a:lnTo>
                      <a:pt x="36" y="40"/>
                    </a:lnTo>
                    <a:lnTo>
                      <a:pt x="20" y="55"/>
                    </a:lnTo>
                    <a:lnTo>
                      <a:pt x="29" y="70"/>
                    </a:lnTo>
                    <a:lnTo>
                      <a:pt x="36" y="81"/>
                    </a:lnTo>
                    <a:lnTo>
                      <a:pt x="29" y="98"/>
                    </a:lnTo>
                    <a:lnTo>
                      <a:pt x="8" y="106"/>
                    </a:lnTo>
                    <a:lnTo>
                      <a:pt x="10" y="93"/>
                    </a:lnTo>
                    <a:lnTo>
                      <a:pt x="10" y="81"/>
                    </a:lnTo>
                    <a:lnTo>
                      <a:pt x="2" y="78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3" name="Shape 213"/>
              <p:cNvSpPr/>
              <p:nvPr/>
            </p:nvSpPr>
            <p:spPr>
              <a:xfrm>
                <a:off x="4875" y="1118"/>
                <a:ext cx="161" cy="205"/>
              </a:xfrm>
              <a:custGeom>
                <a:pathLst>
                  <a:path extrusionOk="0" h="412" w="324">
                    <a:moveTo>
                      <a:pt x="311" y="273"/>
                    </a:moveTo>
                    <a:lnTo>
                      <a:pt x="273" y="240"/>
                    </a:lnTo>
                    <a:lnTo>
                      <a:pt x="251" y="106"/>
                    </a:lnTo>
                    <a:lnTo>
                      <a:pt x="239" y="98"/>
                    </a:lnTo>
                    <a:lnTo>
                      <a:pt x="228" y="54"/>
                    </a:lnTo>
                    <a:lnTo>
                      <a:pt x="215" y="46"/>
                    </a:lnTo>
                    <a:lnTo>
                      <a:pt x="200" y="12"/>
                    </a:lnTo>
                    <a:lnTo>
                      <a:pt x="66" y="0"/>
                    </a:lnTo>
                    <a:lnTo>
                      <a:pt x="56" y="4"/>
                    </a:lnTo>
                    <a:lnTo>
                      <a:pt x="22" y="82"/>
                    </a:lnTo>
                    <a:lnTo>
                      <a:pt x="22" y="90"/>
                    </a:lnTo>
                    <a:lnTo>
                      <a:pt x="25" y="97"/>
                    </a:lnTo>
                    <a:lnTo>
                      <a:pt x="40" y="100"/>
                    </a:lnTo>
                    <a:lnTo>
                      <a:pt x="28" y="126"/>
                    </a:lnTo>
                    <a:lnTo>
                      <a:pt x="33" y="134"/>
                    </a:lnTo>
                    <a:lnTo>
                      <a:pt x="46" y="142"/>
                    </a:lnTo>
                    <a:lnTo>
                      <a:pt x="7" y="170"/>
                    </a:lnTo>
                    <a:lnTo>
                      <a:pt x="0" y="178"/>
                    </a:lnTo>
                    <a:lnTo>
                      <a:pt x="15" y="169"/>
                    </a:lnTo>
                    <a:lnTo>
                      <a:pt x="61" y="139"/>
                    </a:lnTo>
                    <a:lnTo>
                      <a:pt x="108" y="118"/>
                    </a:lnTo>
                    <a:lnTo>
                      <a:pt x="213" y="106"/>
                    </a:lnTo>
                    <a:lnTo>
                      <a:pt x="100" y="110"/>
                    </a:lnTo>
                    <a:lnTo>
                      <a:pt x="82" y="116"/>
                    </a:lnTo>
                    <a:lnTo>
                      <a:pt x="66" y="79"/>
                    </a:lnTo>
                    <a:lnTo>
                      <a:pt x="69" y="69"/>
                    </a:lnTo>
                    <a:lnTo>
                      <a:pt x="200" y="54"/>
                    </a:lnTo>
                    <a:lnTo>
                      <a:pt x="67" y="49"/>
                    </a:lnTo>
                    <a:lnTo>
                      <a:pt x="59" y="38"/>
                    </a:lnTo>
                    <a:lnTo>
                      <a:pt x="67" y="5"/>
                    </a:lnTo>
                    <a:lnTo>
                      <a:pt x="195" y="17"/>
                    </a:lnTo>
                    <a:lnTo>
                      <a:pt x="210" y="53"/>
                    </a:lnTo>
                    <a:lnTo>
                      <a:pt x="221" y="66"/>
                    </a:lnTo>
                    <a:lnTo>
                      <a:pt x="231" y="103"/>
                    </a:lnTo>
                    <a:lnTo>
                      <a:pt x="244" y="118"/>
                    </a:lnTo>
                    <a:lnTo>
                      <a:pt x="267" y="240"/>
                    </a:lnTo>
                    <a:lnTo>
                      <a:pt x="309" y="283"/>
                    </a:lnTo>
                    <a:lnTo>
                      <a:pt x="318" y="321"/>
                    </a:lnTo>
                    <a:lnTo>
                      <a:pt x="311" y="345"/>
                    </a:lnTo>
                    <a:lnTo>
                      <a:pt x="303" y="370"/>
                    </a:lnTo>
                    <a:lnTo>
                      <a:pt x="288" y="384"/>
                    </a:lnTo>
                    <a:lnTo>
                      <a:pt x="273" y="394"/>
                    </a:lnTo>
                    <a:lnTo>
                      <a:pt x="249" y="404"/>
                    </a:lnTo>
                    <a:lnTo>
                      <a:pt x="215" y="404"/>
                    </a:lnTo>
                    <a:lnTo>
                      <a:pt x="244" y="412"/>
                    </a:lnTo>
                    <a:lnTo>
                      <a:pt x="270" y="409"/>
                    </a:lnTo>
                    <a:lnTo>
                      <a:pt x="290" y="399"/>
                    </a:lnTo>
                    <a:lnTo>
                      <a:pt x="306" y="384"/>
                    </a:lnTo>
                    <a:lnTo>
                      <a:pt x="318" y="368"/>
                    </a:lnTo>
                    <a:lnTo>
                      <a:pt x="324" y="348"/>
                    </a:lnTo>
                    <a:lnTo>
                      <a:pt x="324" y="324"/>
                    </a:lnTo>
                    <a:lnTo>
                      <a:pt x="324" y="299"/>
                    </a:lnTo>
                    <a:lnTo>
                      <a:pt x="319" y="285"/>
                    </a:lnTo>
                    <a:lnTo>
                      <a:pt x="311" y="2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4" name="Shape 214"/>
              <p:cNvSpPr/>
              <p:nvPr/>
            </p:nvSpPr>
            <p:spPr>
              <a:xfrm>
                <a:off x="4877" y="1081"/>
                <a:ext cx="84" cy="48"/>
              </a:xfrm>
              <a:custGeom>
                <a:pathLst>
                  <a:path extrusionOk="0" h="98" w="170">
                    <a:moveTo>
                      <a:pt x="170" y="87"/>
                    </a:moveTo>
                    <a:lnTo>
                      <a:pt x="136" y="15"/>
                    </a:lnTo>
                    <a:lnTo>
                      <a:pt x="95" y="0"/>
                    </a:lnTo>
                    <a:lnTo>
                      <a:pt x="31" y="18"/>
                    </a:lnTo>
                    <a:lnTo>
                      <a:pt x="0" y="87"/>
                    </a:lnTo>
                    <a:lnTo>
                      <a:pt x="3" y="98"/>
                    </a:lnTo>
                    <a:lnTo>
                      <a:pt x="18" y="98"/>
                    </a:lnTo>
                    <a:lnTo>
                      <a:pt x="83" y="65"/>
                    </a:lnTo>
                    <a:lnTo>
                      <a:pt x="101" y="80"/>
                    </a:lnTo>
                    <a:lnTo>
                      <a:pt x="118" y="80"/>
                    </a:lnTo>
                    <a:lnTo>
                      <a:pt x="96" y="61"/>
                    </a:lnTo>
                    <a:lnTo>
                      <a:pt x="110" y="56"/>
                    </a:lnTo>
                    <a:lnTo>
                      <a:pt x="101" y="52"/>
                    </a:lnTo>
                    <a:lnTo>
                      <a:pt x="49" y="61"/>
                    </a:lnTo>
                    <a:lnTo>
                      <a:pt x="18" y="93"/>
                    </a:lnTo>
                    <a:lnTo>
                      <a:pt x="8" y="93"/>
                    </a:lnTo>
                    <a:lnTo>
                      <a:pt x="8" y="80"/>
                    </a:lnTo>
                    <a:lnTo>
                      <a:pt x="38" y="25"/>
                    </a:lnTo>
                    <a:lnTo>
                      <a:pt x="92" y="7"/>
                    </a:lnTo>
                    <a:lnTo>
                      <a:pt x="129" y="18"/>
                    </a:lnTo>
                    <a:lnTo>
                      <a:pt x="159" y="87"/>
                    </a:lnTo>
                    <a:lnTo>
                      <a:pt x="170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5" name="Shape 215"/>
              <p:cNvSpPr/>
              <p:nvPr/>
            </p:nvSpPr>
            <p:spPr>
              <a:xfrm>
                <a:off x="4863" y="1200"/>
                <a:ext cx="123" cy="119"/>
              </a:xfrm>
              <a:custGeom>
                <a:pathLst>
                  <a:path extrusionOk="0" h="239" w="249">
                    <a:moveTo>
                      <a:pt x="25" y="23"/>
                    </a:moveTo>
                    <a:lnTo>
                      <a:pt x="31" y="33"/>
                    </a:lnTo>
                    <a:lnTo>
                      <a:pt x="56" y="33"/>
                    </a:lnTo>
                    <a:lnTo>
                      <a:pt x="120" y="7"/>
                    </a:lnTo>
                    <a:lnTo>
                      <a:pt x="195" y="0"/>
                    </a:lnTo>
                    <a:lnTo>
                      <a:pt x="170" y="16"/>
                    </a:lnTo>
                    <a:lnTo>
                      <a:pt x="106" y="33"/>
                    </a:lnTo>
                    <a:lnTo>
                      <a:pt x="67" y="38"/>
                    </a:lnTo>
                    <a:lnTo>
                      <a:pt x="35" y="39"/>
                    </a:lnTo>
                    <a:lnTo>
                      <a:pt x="17" y="56"/>
                    </a:lnTo>
                    <a:lnTo>
                      <a:pt x="10" y="168"/>
                    </a:lnTo>
                    <a:lnTo>
                      <a:pt x="35" y="154"/>
                    </a:lnTo>
                    <a:lnTo>
                      <a:pt x="43" y="49"/>
                    </a:lnTo>
                    <a:lnTo>
                      <a:pt x="39" y="150"/>
                    </a:lnTo>
                    <a:lnTo>
                      <a:pt x="151" y="144"/>
                    </a:lnTo>
                    <a:lnTo>
                      <a:pt x="170" y="33"/>
                    </a:lnTo>
                    <a:lnTo>
                      <a:pt x="170" y="105"/>
                    </a:lnTo>
                    <a:lnTo>
                      <a:pt x="187" y="139"/>
                    </a:lnTo>
                    <a:lnTo>
                      <a:pt x="201" y="154"/>
                    </a:lnTo>
                    <a:lnTo>
                      <a:pt x="216" y="159"/>
                    </a:lnTo>
                    <a:lnTo>
                      <a:pt x="247" y="163"/>
                    </a:lnTo>
                    <a:lnTo>
                      <a:pt x="214" y="167"/>
                    </a:lnTo>
                    <a:lnTo>
                      <a:pt x="221" y="186"/>
                    </a:lnTo>
                    <a:lnTo>
                      <a:pt x="249" y="239"/>
                    </a:lnTo>
                    <a:lnTo>
                      <a:pt x="234" y="239"/>
                    </a:lnTo>
                    <a:lnTo>
                      <a:pt x="195" y="172"/>
                    </a:lnTo>
                    <a:lnTo>
                      <a:pt x="180" y="157"/>
                    </a:lnTo>
                    <a:lnTo>
                      <a:pt x="170" y="141"/>
                    </a:lnTo>
                    <a:lnTo>
                      <a:pt x="164" y="129"/>
                    </a:lnTo>
                    <a:lnTo>
                      <a:pt x="155" y="170"/>
                    </a:lnTo>
                    <a:lnTo>
                      <a:pt x="8" y="190"/>
                    </a:lnTo>
                    <a:lnTo>
                      <a:pt x="0" y="180"/>
                    </a:lnTo>
                    <a:lnTo>
                      <a:pt x="12" y="52"/>
                    </a:lnTo>
                    <a:lnTo>
                      <a:pt x="30" y="38"/>
                    </a:lnTo>
                    <a:lnTo>
                      <a:pt x="25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6" name="Shape 216"/>
              <p:cNvSpPr/>
              <p:nvPr/>
            </p:nvSpPr>
            <p:spPr>
              <a:xfrm>
                <a:off x="4811" y="1025"/>
                <a:ext cx="84" cy="133"/>
              </a:xfrm>
              <a:custGeom>
                <a:pathLst>
                  <a:path extrusionOk="0" h="268" w="170">
                    <a:moveTo>
                      <a:pt x="13" y="0"/>
                    </a:moveTo>
                    <a:lnTo>
                      <a:pt x="0" y="62"/>
                    </a:lnTo>
                    <a:lnTo>
                      <a:pt x="46" y="152"/>
                    </a:lnTo>
                    <a:lnTo>
                      <a:pt x="88" y="144"/>
                    </a:lnTo>
                    <a:lnTo>
                      <a:pt x="98" y="165"/>
                    </a:lnTo>
                    <a:lnTo>
                      <a:pt x="92" y="177"/>
                    </a:lnTo>
                    <a:lnTo>
                      <a:pt x="93" y="185"/>
                    </a:lnTo>
                    <a:lnTo>
                      <a:pt x="119" y="201"/>
                    </a:lnTo>
                    <a:lnTo>
                      <a:pt x="152" y="268"/>
                    </a:lnTo>
                    <a:lnTo>
                      <a:pt x="170" y="234"/>
                    </a:lnTo>
                    <a:lnTo>
                      <a:pt x="132" y="205"/>
                    </a:lnTo>
                    <a:lnTo>
                      <a:pt x="101" y="141"/>
                    </a:lnTo>
                    <a:lnTo>
                      <a:pt x="126" y="138"/>
                    </a:lnTo>
                    <a:lnTo>
                      <a:pt x="150" y="169"/>
                    </a:lnTo>
                    <a:lnTo>
                      <a:pt x="131" y="129"/>
                    </a:lnTo>
                    <a:lnTo>
                      <a:pt x="49" y="146"/>
                    </a:lnTo>
                    <a:lnTo>
                      <a:pt x="7" y="6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7" name="Shape 217"/>
              <p:cNvSpPr/>
              <p:nvPr/>
            </p:nvSpPr>
            <p:spPr>
              <a:xfrm>
                <a:off x="4818" y="1014"/>
                <a:ext cx="97" cy="80"/>
              </a:xfrm>
              <a:custGeom>
                <a:pathLst>
                  <a:path extrusionOk="0" h="162" w="193">
                    <a:moveTo>
                      <a:pt x="0" y="15"/>
                    </a:moveTo>
                    <a:lnTo>
                      <a:pt x="46" y="0"/>
                    </a:lnTo>
                    <a:lnTo>
                      <a:pt x="134" y="23"/>
                    </a:lnTo>
                    <a:lnTo>
                      <a:pt x="193" y="141"/>
                    </a:lnTo>
                    <a:lnTo>
                      <a:pt x="183" y="142"/>
                    </a:lnTo>
                    <a:lnTo>
                      <a:pt x="126" y="28"/>
                    </a:lnTo>
                    <a:lnTo>
                      <a:pt x="51" y="8"/>
                    </a:lnTo>
                    <a:lnTo>
                      <a:pt x="77" y="41"/>
                    </a:lnTo>
                    <a:lnTo>
                      <a:pt x="110" y="113"/>
                    </a:lnTo>
                    <a:lnTo>
                      <a:pt x="77" y="47"/>
                    </a:lnTo>
                    <a:lnTo>
                      <a:pt x="46" y="13"/>
                    </a:lnTo>
                    <a:lnTo>
                      <a:pt x="12" y="25"/>
                    </a:lnTo>
                    <a:lnTo>
                      <a:pt x="76" y="162"/>
                    </a:lnTo>
                    <a:lnTo>
                      <a:pt x="66" y="162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8" name="Shape 218"/>
              <p:cNvSpPr/>
              <p:nvPr/>
            </p:nvSpPr>
            <p:spPr>
              <a:xfrm>
                <a:off x="4950" y="1100"/>
                <a:ext cx="280" cy="330"/>
              </a:xfrm>
              <a:custGeom>
                <a:pathLst>
                  <a:path extrusionOk="0" h="662" w="562">
                    <a:moveTo>
                      <a:pt x="0" y="0"/>
                    </a:moveTo>
                    <a:lnTo>
                      <a:pt x="113" y="65"/>
                    </a:lnTo>
                    <a:lnTo>
                      <a:pt x="167" y="194"/>
                    </a:lnTo>
                    <a:lnTo>
                      <a:pt x="199" y="245"/>
                    </a:lnTo>
                    <a:lnTo>
                      <a:pt x="278" y="297"/>
                    </a:lnTo>
                    <a:lnTo>
                      <a:pt x="307" y="343"/>
                    </a:lnTo>
                    <a:lnTo>
                      <a:pt x="408" y="392"/>
                    </a:lnTo>
                    <a:lnTo>
                      <a:pt x="502" y="506"/>
                    </a:lnTo>
                    <a:lnTo>
                      <a:pt x="562" y="657"/>
                    </a:lnTo>
                    <a:lnTo>
                      <a:pt x="541" y="662"/>
                    </a:lnTo>
                    <a:lnTo>
                      <a:pt x="487" y="519"/>
                    </a:lnTo>
                    <a:lnTo>
                      <a:pt x="400" y="407"/>
                    </a:lnTo>
                    <a:lnTo>
                      <a:pt x="291" y="361"/>
                    </a:lnTo>
                    <a:lnTo>
                      <a:pt x="278" y="431"/>
                    </a:lnTo>
                    <a:lnTo>
                      <a:pt x="278" y="372"/>
                    </a:lnTo>
                    <a:lnTo>
                      <a:pt x="251" y="328"/>
                    </a:lnTo>
                    <a:lnTo>
                      <a:pt x="188" y="295"/>
                    </a:lnTo>
                    <a:lnTo>
                      <a:pt x="278" y="331"/>
                    </a:lnTo>
                    <a:lnTo>
                      <a:pt x="256" y="297"/>
                    </a:lnTo>
                    <a:lnTo>
                      <a:pt x="186" y="251"/>
                    </a:lnTo>
                    <a:lnTo>
                      <a:pt x="149" y="186"/>
                    </a:lnTo>
                    <a:lnTo>
                      <a:pt x="106" y="76"/>
                    </a:lnTo>
                    <a:lnTo>
                      <a:pt x="10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5034" y="1315"/>
                <a:ext cx="23" cy="22"/>
              </a:xfrm>
              <a:custGeom>
                <a:pathLst>
                  <a:path extrusionOk="0" h="46" w="49">
                    <a:moveTo>
                      <a:pt x="0" y="0"/>
                    </a:moveTo>
                    <a:lnTo>
                      <a:pt x="10" y="20"/>
                    </a:lnTo>
                    <a:lnTo>
                      <a:pt x="49" y="46"/>
                    </a:lnTo>
                    <a:lnTo>
                      <a:pt x="23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4954" y="1315"/>
                <a:ext cx="137" cy="159"/>
              </a:xfrm>
              <a:custGeom>
                <a:pathLst>
                  <a:path extrusionOk="0" h="319" w="276">
                    <a:moveTo>
                      <a:pt x="44" y="23"/>
                    </a:moveTo>
                    <a:lnTo>
                      <a:pt x="87" y="64"/>
                    </a:lnTo>
                    <a:lnTo>
                      <a:pt x="116" y="105"/>
                    </a:lnTo>
                    <a:lnTo>
                      <a:pt x="139" y="160"/>
                    </a:lnTo>
                    <a:lnTo>
                      <a:pt x="147" y="165"/>
                    </a:lnTo>
                    <a:lnTo>
                      <a:pt x="147" y="206"/>
                    </a:lnTo>
                    <a:lnTo>
                      <a:pt x="80" y="131"/>
                    </a:lnTo>
                    <a:lnTo>
                      <a:pt x="0" y="75"/>
                    </a:lnTo>
                    <a:lnTo>
                      <a:pt x="25" y="124"/>
                    </a:lnTo>
                    <a:lnTo>
                      <a:pt x="105" y="190"/>
                    </a:lnTo>
                    <a:lnTo>
                      <a:pt x="165" y="262"/>
                    </a:lnTo>
                    <a:lnTo>
                      <a:pt x="240" y="319"/>
                    </a:lnTo>
                    <a:lnTo>
                      <a:pt x="276" y="306"/>
                    </a:lnTo>
                    <a:lnTo>
                      <a:pt x="208" y="268"/>
                    </a:lnTo>
                    <a:lnTo>
                      <a:pt x="165" y="165"/>
                    </a:lnTo>
                    <a:lnTo>
                      <a:pt x="217" y="141"/>
                    </a:lnTo>
                    <a:lnTo>
                      <a:pt x="159" y="154"/>
                    </a:lnTo>
                    <a:lnTo>
                      <a:pt x="145" y="149"/>
                    </a:lnTo>
                    <a:lnTo>
                      <a:pt x="129" y="95"/>
                    </a:lnTo>
                    <a:lnTo>
                      <a:pt x="109" y="64"/>
                    </a:lnTo>
                    <a:lnTo>
                      <a:pt x="72" y="23"/>
                    </a:lnTo>
                    <a:lnTo>
                      <a:pt x="67" y="12"/>
                    </a:lnTo>
                    <a:lnTo>
                      <a:pt x="54" y="0"/>
                    </a:lnTo>
                    <a:lnTo>
                      <a:pt x="46" y="10"/>
                    </a:lnTo>
                    <a:lnTo>
                      <a:pt x="44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4729" y="1059"/>
                <a:ext cx="91" cy="17"/>
              </a:xfrm>
              <a:custGeom>
                <a:pathLst>
                  <a:path extrusionOk="0" h="33" w="181">
                    <a:moveTo>
                      <a:pt x="16" y="0"/>
                    </a:moveTo>
                    <a:lnTo>
                      <a:pt x="78" y="10"/>
                    </a:lnTo>
                    <a:lnTo>
                      <a:pt x="176" y="10"/>
                    </a:lnTo>
                    <a:lnTo>
                      <a:pt x="181" y="26"/>
                    </a:lnTo>
                    <a:lnTo>
                      <a:pt x="111" y="33"/>
                    </a:lnTo>
                    <a:lnTo>
                      <a:pt x="45" y="31"/>
                    </a:lnTo>
                    <a:lnTo>
                      <a:pt x="3" y="23"/>
                    </a:lnTo>
                    <a:lnTo>
                      <a:pt x="0" y="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2" name="Shape 222"/>
              <p:cNvSpPr/>
              <p:nvPr/>
            </p:nvSpPr>
            <p:spPr>
              <a:xfrm>
                <a:off x="4656" y="1180"/>
                <a:ext cx="93" cy="487"/>
              </a:xfrm>
              <a:custGeom>
                <a:pathLst>
                  <a:path extrusionOk="0" h="977" w="186">
                    <a:moveTo>
                      <a:pt x="108" y="21"/>
                    </a:moveTo>
                    <a:lnTo>
                      <a:pt x="80" y="13"/>
                    </a:lnTo>
                    <a:lnTo>
                      <a:pt x="80" y="28"/>
                    </a:lnTo>
                    <a:lnTo>
                      <a:pt x="95" y="34"/>
                    </a:lnTo>
                    <a:lnTo>
                      <a:pt x="86" y="49"/>
                    </a:lnTo>
                    <a:lnTo>
                      <a:pt x="101" y="80"/>
                    </a:lnTo>
                    <a:lnTo>
                      <a:pt x="132" y="87"/>
                    </a:lnTo>
                    <a:lnTo>
                      <a:pt x="111" y="113"/>
                    </a:lnTo>
                    <a:lnTo>
                      <a:pt x="135" y="245"/>
                    </a:lnTo>
                    <a:lnTo>
                      <a:pt x="139" y="267"/>
                    </a:lnTo>
                    <a:lnTo>
                      <a:pt x="135" y="273"/>
                    </a:lnTo>
                    <a:lnTo>
                      <a:pt x="131" y="267"/>
                    </a:lnTo>
                    <a:lnTo>
                      <a:pt x="121" y="252"/>
                    </a:lnTo>
                    <a:lnTo>
                      <a:pt x="114" y="219"/>
                    </a:lnTo>
                    <a:lnTo>
                      <a:pt x="108" y="195"/>
                    </a:lnTo>
                    <a:lnTo>
                      <a:pt x="101" y="185"/>
                    </a:lnTo>
                    <a:lnTo>
                      <a:pt x="98" y="185"/>
                    </a:lnTo>
                    <a:lnTo>
                      <a:pt x="95" y="191"/>
                    </a:lnTo>
                    <a:lnTo>
                      <a:pt x="95" y="208"/>
                    </a:lnTo>
                    <a:lnTo>
                      <a:pt x="101" y="273"/>
                    </a:lnTo>
                    <a:lnTo>
                      <a:pt x="114" y="366"/>
                    </a:lnTo>
                    <a:lnTo>
                      <a:pt x="135" y="494"/>
                    </a:lnTo>
                    <a:lnTo>
                      <a:pt x="153" y="615"/>
                    </a:lnTo>
                    <a:lnTo>
                      <a:pt x="163" y="724"/>
                    </a:lnTo>
                    <a:lnTo>
                      <a:pt x="171" y="819"/>
                    </a:lnTo>
                    <a:lnTo>
                      <a:pt x="180" y="915"/>
                    </a:lnTo>
                    <a:lnTo>
                      <a:pt x="186" y="977"/>
                    </a:lnTo>
                    <a:lnTo>
                      <a:pt x="158" y="749"/>
                    </a:lnTo>
                    <a:lnTo>
                      <a:pt x="135" y="574"/>
                    </a:lnTo>
                    <a:lnTo>
                      <a:pt x="116" y="433"/>
                    </a:lnTo>
                    <a:lnTo>
                      <a:pt x="95" y="309"/>
                    </a:lnTo>
                    <a:lnTo>
                      <a:pt x="82" y="242"/>
                    </a:lnTo>
                    <a:lnTo>
                      <a:pt x="80" y="198"/>
                    </a:lnTo>
                    <a:lnTo>
                      <a:pt x="80" y="164"/>
                    </a:lnTo>
                    <a:lnTo>
                      <a:pt x="86" y="134"/>
                    </a:lnTo>
                    <a:lnTo>
                      <a:pt x="95" y="106"/>
                    </a:lnTo>
                    <a:lnTo>
                      <a:pt x="86" y="97"/>
                    </a:lnTo>
                    <a:lnTo>
                      <a:pt x="75" y="74"/>
                    </a:lnTo>
                    <a:lnTo>
                      <a:pt x="62" y="61"/>
                    </a:lnTo>
                    <a:lnTo>
                      <a:pt x="39" y="51"/>
                    </a:lnTo>
                    <a:lnTo>
                      <a:pt x="31" y="51"/>
                    </a:lnTo>
                    <a:lnTo>
                      <a:pt x="15" y="70"/>
                    </a:lnTo>
                    <a:lnTo>
                      <a:pt x="6" y="93"/>
                    </a:lnTo>
                    <a:lnTo>
                      <a:pt x="0" y="108"/>
                    </a:lnTo>
                    <a:lnTo>
                      <a:pt x="6" y="80"/>
                    </a:lnTo>
                    <a:lnTo>
                      <a:pt x="15" y="54"/>
                    </a:lnTo>
                    <a:lnTo>
                      <a:pt x="29" y="30"/>
                    </a:lnTo>
                    <a:lnTo>
                      <a:pt x="39" y="17"/>
                    </a:lnTo>
                    <a:lnTo>
                      <a:pt x="91" y="0"/>
                    </a:lnTo>
                    <a:lnTo>
                      <a:pt x="10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3" name="Shape 223"/>
              <p:cNvSpPr/>
              <p:nvPr/>
            </p:nvSpPr>
            <p:spPr>
              <a:xfrm>
                <a:off x="4702" y="1180"/>
                <a:ext cx="133" cy="515"/>
              </a:xfrm>
              <a:custGeom>
                <a:pathLst>
                  <a:path extrusionOk="0" h="1031" w="265">
                    <a:moveTo>
                      <a:pt x="0" y="0"/>
                    </a:moveTo>
                    <a:lnTo>
                      <a:pt x="30" y="8"/>
                    </a:lnTo>
                    <a:lnTo>
                      <a:pt x="54" y="25"/>
                    </a:lnTo>
                    <a:lnTo>
                      <a:pt x="41" y="87"/>
                    </a:lnTo>
                    <a:lnTo>
                      <a:pt x="35" y="100"/>
                    </a:lnTo>
                    <a:lnTo>
                      <a:pt x="54" y="108"/>
                    </a:lnTo>
                    <a:lnTo>
                      <a:pt x="75" y="142"/>
                    </a:lnTo>
                    <a:lnTo>
                      <a:pt x="95" y="204"/>
                    </a:lnTo>
                    <a:lnTo>
                      <a:pt x="121" y="332"/>
                    </a:lnTo>
                    <a:lnTo>
                      <a:pt x="156" y="564"/>
                    </a:lnTo>
                    <a:lnTo>
                      <a:pt x="188" y="724"/>
                    </a:lnTo>
                    <a:lnTo>
                      <a:pt x="226" y="884"/>
                    </a:lnTo>
                    <a:lnTo>
                      <a:pt x="254" y="997"/>
                    </a:lnTo>
                    <a:lnTo>
                      <a:pt x="265" y="1031"/>
                    </a:lnTo>
                    <a:lnTo>
                      <a:pt x="247" y="1026"/>
                    </a:lnTo>
                    <a:lnTo>
                      <a:pt x="200" y="843"/>
                    </a:lnTo>
                    <a:lnTo>
                      <a:pt x="164" y="682"/>
                    </a:lnTo>
                    <a:lnTo>
                      <a:pt x="139" y="554"/>
                    </a:lnTo>
                    <a:lnTo>
                      <a:pt x="118" y="414"/>
                    </a:lnTo>
                    <a:lnTo>
                      <a:pt x="100" y="289"/>
                    </a:lnTo>
                    <a:lnTo>
                      <a:pt x="80" y="209"/>
                    </a:lnTo>
                    <a:lnTo>
                      <a:pt x="59" y="159"/>
                    </a:lnTo>
                    <a:lnTo>
                      <a:pt x="40" y="133"/>
                    </a:lnTo>
                    <a:lnTo>
                      <a:pt x="17" y="113"/>
                    </a:lnTo>
                    <a:lnTo>
                      <a:pt x="20" y="87"/>
                    </a:lnTo>
                    <a:lnTo>
                      <a:pt x="10" y="49"/>
                    </a:lnTo>
                    <a:lnTo>
                      <a:pt x="15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4" name="Shape 224"/>
              <p:cNvSpPr/>
              <p:nvPr/>
            </p:nvSpPr>
            <p:spPr>
              <a:xfrm>
                <a:off x="4759" y="1134"/>
                <a:ext cx="16" cy="82"/>
              </a:xfrm>
              <a:custGeom>
                <a:pathLst>
                  <a:path extrusionOk="0" h="165" w="31">
                    <a:moveTo>
                      <a:pt x="29" y="0"/>
                    </a:moveTo>
                    <a:lnTo>
                      <a:pt x="29" y="32"/>
                    </a:lnTo>
                    <a:lnTo>
                      <a:pt x="24" y="73"/>
                    </a:lnTo>
                    <a:lnTo>
                      <a:pt x="13" y="121"/>
                    </a:lnTo>
                    <a:lnTo>
                      <a:pt x="0" y="165"/>
                    </a:lnTo>
                    <a:lnTo>
                      <a:pt x="16" y="130"/>
                    </a:lnTo>
                    <a:lnTo>
                      <a:pt x="29" y="88"/>
                    </a:lnTo>
                    <a:lnTo>
                      <a:pt x="31" y="4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5" name="Shape 225"/>
              <p:cNvSpPr/>
              <p:nvPr/>
            </p:nvSpPr>
            <p:spPr>
              <a:xfrm>
                <a:off x="4584" y="1193"/>
                <a:ext cx="27" cy="26"/>
              </a:xfrm>
              <a:custGeom>
                <a:pathLst>
                  <a:path extrusionOk="0" h="54" w="57">
                    <a:moveTo>
                      <a:pt x="14" y="0"/>
                    </a:moveTo>
                    <a:lnTo>
                      <a:pt x="32" y="24"/>
                    </a:lnTo>
                    <a:lnTo>
                      <a:pt x="57" y="54"/>
                    </a:lnTo>
                    <a:lnTo>
                      <a:pt x="32" y="34"/>
                    </a:lnTo>
                    <a:lnTo>
                      <a:pt x="14" y="16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4558" y="1335"/>
                <a:ext cx="254" cy="353"/>
              </a:xfrm>
              <a:custGeom>
                <a:pathLst>
                  <a:path extrusionOk="0" h="708" w="510">
                    <a:moveTo>
                      <a:pt x="0" y="0"/>
                    </a:moveTo>
                    <a:lnTo>
                      <a:pt x="18" y="65"/>
                    </a:lnTo>
                    <a:lnTo>
                      <a:pt x="79" y="127"/>
                    </a:lnTo>
                    <a:lnTo>
                      <a:pt x="115" y="212"/>
                    </a:lnTo>
                    <a:lnTo>
                      <a:pt x="115" y="341"/>
                    </a:lnTo>
                    <a:lnTo>
                      <a:pt x="154" y="448"/>
                    </a:lnTo>
                    <a:lnTo>
                      <a:pt x="210" y="475"/>
                    </a:lnTo>
                    <a:lnTo>
                      <a:pt x="210" y="539"/>
                    </a:lnTo>
                    <a:lnTo>
                      <a:pt x="262" y="618"/>
                    </a:lnTo>
                    <a:lnTo>
                      <a:pt x="481" y="681"/>
                    </a:lnTo>
                    <a:lnTo>
                      <a:pt x="510" y="708"/>
                    </a:lnTo>
                    <a:lnTo>
                      <a:pt x="471" y="688"/>
                    </a:lnTo>
                    <a:lnTo>
                      <a:pt x="259" y="634"/>
                    </a:lnTo>
                    <a:lnTo>
                      <a:pt x="200" y="557"/>
                    </a:lnTo>
                    <a:lnTo>
                      <a:pt x="128" y="539"/>
                    </a:lnTo>
                    <a:lnTo>
                      <a:pt x="195" y="536"/>
                    </a:lnTo>
                    <a:lnTo>
                      <a:pt x="203" y="484"/>
                    </a:lnTo>
                    <a:lnTo>
                      <a:pt x="134" y="458"/>
                    </a:lnTo>
                    <a:lnTo>
                      <a:pt x="102" y="340"/>
                    </a:lnTo>
                    <a:lnTo>
                      <a:pt x="102" y="212"/>
                    </a:lnTo>
                    <a:lnTo>
                      <a:pt x="71" y="127"/>
                    </a:lnTo>
                    <a:lnTo>
                      <a:pt x="4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4415" y="1155"/>
                <a:ext cx="610" cy="641"/>
              </a:xfrm>
              <a:custGeom>
                <a:pathLst>
                  <a:path extrusionOk="0" h="1285" w="1222">
                    <a:moveTo>
                      <a:pt x="221" y="0"/>
                    </a:moveTo>
                    <a:lnTo>
                      <a:pt x="159" y="74"/>
                    </a:lnTo>
                    <a:lnTo>
                      <a:pt x="13" y="213"/>
                    </a:lnTo>
                    <a:lnTo>
                      <a:pt x="0" y="306"/>
                    </a:lnTo>
                    <a:lnTo>
                      <a:pt x="0" y="427"/>
                    </a:lnTo>
                    <a:lnTo>
                      <a:pt x="8" y="525"/>
                    </a:lnTo>
                    <a:lnTo>
                      <a:pt x="23" y="588"/>
                    </a:lnTo>
                    <a:lnTo>
                      <a:pt x="51" y="673"/>
                    </a:lnTo>
                    <a:lnTo>
                      <a:pt x="116" y="847"/>
                    </a:lnTo>
                    <a:lnTo>
                      <a:pt x="159" y="966"/>
                    </a:lnTo>
                    <a:lnTo>
                      <a:pt x="188" y="1059"/>
                    </a:lnTo>
                    <a:lnTo>
                      <a:pt x="216" y="1159"/>
                    </a:lnTo>
                    <a:lnTo>
                      <a:pt x="262" y="1169"/>
                    </a:lnTo>
                    <a:lnTo>
                      <a:pt x="343" y="1218"/>
                    </a:lnTo>
                    <a:lnTo>
                      <a:pt x="414" y="1249"/>
                    </a:lnTo>
                    <a:lnTo>
                      <a:pt x="492" y="1262"/>
                    </a:lnTo>
                    <a:lnTo>
                      <a:pt x="582" y="1258"/>
                    </a:lnTo>
                    <a:lnTo>
                      <a:pt x="670" y="1252"/>
                    </a:lnTo>
                    <a:lnTo>
                      <a:pt x="762" y="1257"/>
                    </a:lnTo>
                    <a:lnTo>
                      <a:pt x="835" y="1272"/>
                    </a:lnTo>
                    <a:lnTo>
                      <a:pt x="868" y="1285"/>
                    </a:lnTo>
                    <a:lnTo>
                      <a:pt x="878" y="1265"/>
                    </a:lnTo>
                    <a:lnTo>
                      <a:pt x="884" y="1249"/>
                    </a:lnTo>
                    <a:lnTo>
                      <a:pt x="1142" y="1272"/>
                    </a:lnTo>
                    <a:lnTo>
                      <a:pt x="1164" y="1258"/>
                    </a:lnTo>
                    <a:lnTo>
                      <a:pt x="1222" y="1169"/>
                    </a:lnTo>
                    <a:lnTo>
                      <a:pt x="1222" y="1152"/>
                    </a:lnTo>
                    <a:lnTo>
                      <a:pt x="1208" y="1134"/>
                    </a:lnTo>
                    <a:lnTo>
                      <a:pt x="1216" y="1159"/>
                    </a:lnTo>
                    <a:lnTo>
                      <a:pt x="1213" y="1175"/>
                    </a:lnTo>
                    <a:lnTo>
                      <a:pt x="1157" y="1249"/>
                    </a:lnTo>
                    <a:lnTo>
                      <a:pt x="1137" y="1257"/>
                    </a:lnTo>
                    <a:lnTo>
                      <a:pt x="1124" y="1245"/>
                    </a:lnTo>
                    <a:lnTo>
                      <a:pt x="1118" y="1229"/>
                    </a:lnTo>
                    <a:lnTo>
                      <a:pt x="1131" y="1223"/>
                    </a:lnTo>
                    <a:lnTo>
                      <a:pt x="1151" y="1206"/>
                    </a:lnTo>
                    <a:lnTo>
                      <a:pt x="1129" y="1221"/>
                    </a:lnTo>
                    <a:lnTo>
                      <a:pt x="1111" y="1223"/>
                    </a:lnTo>
                    <a:lnTo>
                      <a:pt x="1084" y="1218"/>
                    </a:lnTo>
                    <a:lnTo>
                      <a:pt x="1093" y="1226"/>
                    </a:lnTo>
                    <a:lnTo>
                      <a:pt x="1106" y="1227"/>
                    </a:lnTo>
                    <a:lnTo>
                      <a:pt x="1111" y="1242"/>
                    </a:lnTo>
                    <a:lnTo>
                      <a:pt x="851" y="1229"/>
                    </a:lnTo>
                    <a:lnTo>
                      <a:pt x="835" y="1205"/>
                    </a:lnTo>
                    <a:lnTo>
                      <a:pt x="834" y="1178"/>
                    </a:lnTo>
                    <a:lnTo>
                      <a:pt x="835" y="1142"/>
                    </a:lnTo>
                    <a:lnTo>
                      <a:pt x="843" y="1107"/>
                    </a:lnTo>
                    <a:lnTo>
                      <a:pt x="850" y="1085"/>
                    </a:lnTo>
                    <a:lnTo>
                      <a:pt x="825" y="1136"/>
                    </a:lnTo>
                    <a:lnTo>
                      <a:pt x="819" y="1170"/>
                    </a:lnTo>
                    <a:lnTo>
                      <a:pt x="819" y="1209"/>
                    </a:lnTo>
                    <a:lnTo>
                      <a:pt x="825" y="1241"/>
                    </a:lnTo>
                    <a:lnTo>
                      <a:pt x="835" y="1258"/>
                    </a:lnTo>
                    <a:lnTo>
                      <a:pt x="752" y="1242"/>
                    </a:lnTo>
                    <a:lnTo>
                      <a:pt x="691" y="1241"/>
                    </a:lnTo>
                    <a:lnTo>
                      <a:pt x="595" y="1245"/>
                    </a:lnTo>
                    <a:lnTo>
                      <a:pt x="500" y="1245"/>
                    </a:lnTo>
                    <a:lnTo>
                      <a:pt x="433" y="1229"/>
                    </a:lnTo>
                    <a:lnTo>
                      <a:pt x="361" y="1201"/>
                    </a:lnTo>
                    <a:lnTo>
                      <a:pt x="307" y="1169"/>
                    </a:lnTo>
                    <a:lnTo>
                      <a:pt x="268" y="1142"/>
                    </a:lnTo>
                    <a:lnTo>
                      <a:pt x="237" y="1129"/>
                    </a:lnTo>
                    <a:lnTo>
                      <a:pt x="191" y="1000"/>
                    </a:lnTo>
                    <a:lnTo>
                      <a:pt x="155" y="899"/>
                    </a:lnTo>
                    <a:lnTo>
                      <a:pt x="111" y="780"/>
                    </a:lnTo>
                    <a:lnTo>
                      <a:pt x="62" y="660"/>
                    </a:lnTo>
                    <a:lnTo>
                      <a:pt x="30" y="548"/>
                    </a:lnTo>
                    <a:lnTo>
                      <a:pt x="16" y="463"/>
                    </a:lnTo>
                    <a:lnTo>
                      <a:pt x="13" y="358"/>
                    </a:lnTo>
                    <a:lnTo>
                      <a:pt x="23" y="276"/>
                    </a:lnTo>
                    <a:lnTo>
                      <a:pt x="36" y="219"/>
                    </a:lnTo>
                    <a:lnTo>
                      <a:pt x="97" y="159"/>
                    </a:lnTo>
                    <a:lnTo>
                      <a:pt x="146" y="110"/>
                    </a:lnTo>
                    <a:lnTo>
                      <a:pt x="185" y="62"/>
                    </a:lnTo>
                    <a:lnTo>
                      <a:pt x="2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4936" y="1635"/>
                <a:ext cx="106" cy="116"/>
              </a:xfrm>
              <a:custGeom>
                <a:pathLst>
                  <a:path extrusionOk="0" h="236" w="214">
                    <a:moveTo>
                      <a:pt x="39" y="208"/>
                    </a:moveTo>
                    <a:lnTo>
                      <a:pt x="45" y="208"/>
                    </a:lnTo>
                    <a:lnTo>
                      <a:pt x="60" y="206"/>
                    </a:lnTo>
                    <a:lnTo>
                      <a:pt x="68" y="201"/>
                    </a:lnTo>
                    <a:lnTo>
                      <a:pt x="75" y="195"/>
                    </a:lnTo>
                    <a:lnTo>
                      <a:pt x="78" y="188"/>
                    </a:lnTo>
                    <a:lnTo>
                      <a:pt x="117" y="164"/>
                    </a:lnTo>
                    <a:lnTo>
                      <a:pt x="152" y="134"/>
                    </a:lnTo>
                    <a:lnTo>
                      <a:pt x="165" y="116"/>
                    </a:lnTo>
                    <a:lnTo>
                      <a:pt x="165" y="98"/>
                    </a:lnTo>
                    <a:lnTo>
                      <a:pt x="158" y="87"/>
                    </a:lnTo>
                    <a:lnTo>
                      <a:pt x="117" y="123"/>
                    </a:lnTo>
                    <a:lnTo>
                      <a:pt x="81" y="143"/>
                    </a:lnTo>
                    <a:lnTo>
                      <a:pt x="59" y="157"/>
                    </a:lnTo>
                    <a:lnTo>
                      <a:pt x="108" y="116"/>
                    </a:lnTo>
                    <a:lnTo>
                      <a:pt x="143" y="84"/>
                    </a:lnTo>
                    <a:lnTo>
                      <a:pt x="176" y="51"/>
                    </a:lnTo>
                    <a:lnTo>
                      <a:pt x="181" y="36"/>
                    </a:lnTo>
                    <a:lnTo>
                      <a:pt x="173" y="30"/>
                    </a:lnTo>
                    <a:lnTo>
                      <a:pt x="150" y="40"/>
                    </a:lnTo>
                    <a:lnTo>
                      <a:pt x="76" y="74"/>
                    </a:lnTo>
                    <a:lnTo>
                      <a:pt x="0" y="107"/>
                    </a:lnTo>
                    <a:lnTo>
                      <a:pt x="16" y="87"/>
                    </a:lnTo>
                    <a:lnTo>
                      <a:pt x="94" y="51"/>
                    </a:lnTo>
                    <a:lnTo>
                      <a:pt x="157" y="23"/>
                    </a:lnTo>
                    <a:lnTo>
                      <a:pt x="191" y="4"/>
                    </a:lnTo>
                    <a:lnTo>
                      <a:pt x="202" y="0"/>
                    </a:lnTo>
                    <a:lnTo>
                      <a:pt x="214" y="9"/>
                    </a:lnTo>
                    <a:lnTo>
                      <a:pt x="212" y="22"/>
                    </a:lnTo>
                    <a:lnTo>
                      <a:pt x="183" y="58"/>
                    </a:lnTo>
                    <a:lnTo>
                      <a:pt x="173" y="74"/>
                    </a:lnTo>
                    <a:lnTo>
                      <a:pt x="178" y="97"/>
                    </a:lnTo>
                    <a:lnTo>
                      <a:pt x="173" y="118"/>
                    </a:lnTo>
                    <a:lnTo>
                      <a:pt x="178" y="141"/>
                    </a:lnTo>
                    <a:lnTo>
                      <a:pt x="173" y="157"/>
                    </a:lnTo>
                    <a:lnTo>
                      <a:pt x="163" y="182"/>
                    </a:lnTo>
                    <a:lnTo>
                      <a:pt x="139" y="215"/>
                    </a:lnTo>
                    <a:lnTo>
                      <a:pt x="117" y="236"/>
                    </a:lnTo>
                    <a:lnTo>
                      <a:pt x="148" y="188"/>
                    </a:lnTo>
                    <a:lnTo>
                      <a:pt x="163" y="161"/>
                    </a:lnTo>
                    <a:lnTo>
                      <a:pt x="168" y="141"/>
                    </a:lnTo>
                    <a:lnTo>
                      <a:pt x="166" y="126"/>
                    </a:lnTo>
                    <a:lnTo>
                      <a:pt x="134" y="157"/>
                    </a:lnTo>
                    <a:lnTo>
                      <a:pt x="109" y="177"/>
                    </a:lnTo>
                    <a:lnTo>
                      <a:pt x="83" y="192"/>
                    </a:lnTo>
                    <a:lnTo>
                      <a:pt x="75" y="208"/>
                    </a:lnTo>
                    <a:lnTo>
                      <a:pt x="62" y="211"/>
                    </a:lnTo>
                    <a:lnTo>
                      <a:pt x="44" y="211"/>
                    </a:lnTo>
                    <a:lnTo>
                      <a:pt x="39" y="2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9" name="Shape 229"/>
              <p:cNvSpPr/>
              <p:nvPr/>
            </p:nvSpPr>
            <p:spPr>
              <a:xfrm>
                <a:off x="4838" y="1648"/>
                <a:ext cx="104" cy="53"/>
              </a:xfrm>
              <a:custGeom>
                <a:pathLst>
                  <a:path extrusionOk="0" h="110" w="210">
                    <a:moveTo>
                      <a:pt x="210" y="0"/>
                    </a:moveTo>
                    <a:lnTo>
                      <a:pt x="160" y="28"/>
                    </a:lnTo>
                    <a:lnTo>
                      <a:pt x="111" y="59"/>
                    </a:lnTo>
                    <a:lnTo>
                      <a:pt x="75" y="80"/>
                    </a:lnTo>
                    <a:lnTo>
                      <a:pt x="52" y="88"/>
                    </a:lnTo>
                    <a:lnTo>
                      <a:pt x="13" y="95"/>
                    </a:lnTo>
                    <a:lnTo>
                      <a:pt x="3" y="97"/>
                    </a:lnTo>
                    <a:lnTo>
                      <a:pt x="0" y="110"/>
                    </a:lnTo>
                    <a:lnTo>
                      <a:pt x="49" y="103"/>
                    </a:lnTo>
                    <a:lnTo>
                      <a:pt x="80" y="95"/>
                    </a:lnTo>
                    <a:lnTo>
                      <a:pt x="106" y="84"/>
                    </a:lnTo>
                    <a:lnTo>
                      <a:pt x="130" y="66"/>
                    </a:lnTo>
                    <a:lnTo>
                      <a:pt x="161" y="46"/>
                    </a:lnTo>
                    <a:lnTo>
                      <a:pt x="189" y="31"/>
                    </a:lnTo>
                    <a:lnTo>
                      <a:pt x="205" y="23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0" name="Shape 230"/>
              <p:cNvSpPr/>
              <p:nvPr/>
            </p:nvSpPr>
            <p:spPr>
              <a:xfrm>
                <a:off x="4911" y="1285"/>
                <a:ext cx="84" cy="227"/>
              </a:xfrm>
              <a:custGeom>
                <a:pathLst>
                  <a:path extrusionOk="0" h="456" w="170">
                    <a:moveTo>
                      <a:pt x="5" y="1"/>
                    </a:moveTo>
                    <a:lnTo>
                      <a:pt x="9" y="27"/>
                    </a:lnTo>
                    <a:lnTo>
                      <a:pt x="14" y="47"/>
                    </a:lnTo>
                    <a:lnTo>
                      <a:pt x="13" y="60"/>
                    </a:lnTo>
                    <a:lnTo>
                      <a:pt x="9" y="73"/>
                    </a:lnTo>
                    <a:lnTo>
                      <a:pt x="5" y="85"/>
                    </a:lnTo>
                    <a:lnTo>
                      <a:pt x="0" y="93"/>
                    </a:lnTo>
                    <a:lnTo>
                      <a:pt x="0" y="103"/>
                    </a:lnTo>
                    <a:lnTo>
                      <a:pt x="3" y="109"/>
                    </a:lnTo>
                    <a:lnTo>
                      <a:pt x="8" y="111"/>
                    </a:lnTo>
                    <a:lnTo>
                      <a:pt x="8" y="122"/>
                    </a:lnTo>
                    <a:lnTo>
                      <a:pt x="9" y="134"/>
                    </a:lnTo>
                    <a:lnTo>
                      <a:pt x="14" y="135"/>
                    </a:lnTo>
                    <a:lnTo>
                      <a:pt x="14" y="145"/>
                    </a:lnTo>
                    <a:lnTo>
                      <a:pt x="19" y="155"/>
                    </a:lnTo>
                    <a:lnTo>
                      <a:pt x="24" y="155"/>
                    </a:lnTo>
                    <a:lnTo>
                      <a:pt x="24" y="168"/>
                    </a:lnTo>
                    <a:lnTo>
                      <a:pt x="26" y="176"/>
                    </a:lnTo>
                    <a:lnTo>
                      <a:pt x="32" y="181"/>
                    </a:lnTo>
                    <a:lnTo>
                      <a:pt x="32" y="189"/>
                    </a:lnTo>
                    <a:lnTo>
                      <a:pt x="34" y="197"/>
                    </a:lnTo>
                    <a:lnTo>
                      <a:pt x="39" y="201"/>
                    </a:lnTo>
                    <a:lnTo>
                      <a:pt x="41" y="209"/>
                    </a:lnTo>
                    <a:lnTo>
                      <a:pt x="45" y="217"/>
                    </a:lnTo>
                    <a:lnTo>
                      <a:pt x="45" y="228"/>
                    </a:lnTo>
                    <a:lnTo>
                      <a:pt x="50" y="237"/>
                    </a:lnTo>
                    <a:lnTo>
                      <a:pt x="54" y="240"/>
                    </a:lnTo>
                    <a:lnTo>
                      <a:pt x="55" y="253"/>
                    </a:lnTo>
                    <a:lnTo>
                      <a:pt x="58" y="261"/>
                    </a:lnTo>
                    <a:lnTo>
                      <a:pt x="65" y="263"/>
                    </a:lnTo>
                    <a:lnTo>
                      <a:pt x="65" y="279"/>
                    </a:lnTo>
                    <a:lnTo>
                      <a:pt x="67" y="284"/>
                    </a:lnTo>
                    <a:lnTo>
                      <a:pt x="70" y="287"/>
                    </a:lnTo>
                    <a:lnTo>
                      <a:pt x="70" y="297"/>
                    </a:lnTo>
                    <a:lnTo>
                      <a:pt x="72" y="305"/>
                    </a:lnTo>
                    <a:lnTo>
                      <a:pt x="78" y="310"/>
                    </a:lnTo>
                    <a:lnTo>
                      <a:pt x="78" y="313"/>
                    </a:lnTo>
                    <a:lnTo>
                      <a:pt x="78" y="328"/>
                    </a:lnTo>
                    <a:lnTo>
                      <a:pt x="83" y="338"/>
                    </a:lnTo>
                    <a:lnTo>
                      <a:pt x="90" y="344"/>
                    </a:lnTo>
                    <a:lnTo>
                      <a:pt x="90" y="359"/>
                    </a:lnTo>
                    <a:lnTo>
                      <a:pt x="94" y="369"/>
                    </a:lnTo>
                    <a:lnTo>
                      <a:pt x="104" y="374"/>
                    </a:lnTo>
                    <a:lnTo>
                      <a:pt x="104" y="390"/>
                    </a:lnTo>
                    <a:lnTo>
                      <a:pt x="108" y="397"/>
                    </a:lnTo>
                    <a:lnTo>
                      <a:pt x="114" y="400"/>
                    </a:lnTo>
                    <a:lnTo>
                      <a:pt x="114" y="413"/>
                    </a:lnTo>
                    <a:lnTo>
                      <a:pt x="117" y="420"/>
                    </a:lnTo>
                    <a:lnTo>
                      <a:pt x="124" y="426"/>
                    </a:lnTo>
                    <a:lnTo>
                      <a:pt x="124" y="439"/>
                    </a:lnTo>
                    <a:lnTo>
                      <a:pt x="125" y="447"/>
                    </a:lnTo>
                    <a:lnTo>
                      <a:pt x="132" y="456"/>
                    </a:lnTo>
                    <a:lnTo>
                      <a:pt x="150" y="431"/>
                    </a:lnTo>
                    <a:lnTo>
                      <a:pt x="170" y="425"/>
                    </a:lnTo>
                    <a:lnTo>
                      <a:pt x="166" y="405"/>
                    </a:lnTo>
                    <a:lnTo>
                      <a:pt x="165" y="400"/>
                    </a:lnTo>
                    <a:lnTo>
                      <a:pt x="161" y="400"/>
                    </a:lnTo>
                    <a:lnTo>
                      <a:pt x="161" y="385"/>
                    </a:lnTo>
                    <a:lnTo>
                      <a:pt x="157" y="382"/>
                    </a:lnTo>
                    <a:lnTo>
                      <a:pt x="153" y="382"/>
                    </a:lnTo>
                    <a:lnTo>
                      <a:pt x="152" y="359"/>
                    </a:lnTo>
                    <a:lnTo>
                      <a:pt x="148" y="356"/>
                    </a:lnTo>
                    <a:lnTo>
                      <a:pt x="143" y="356"/>
                    </a:lnTo>
                    <a:lnTo>
                      <a:pt x="143" y="333"/>
                    </a:lnTo>
                    <a:lnTo>
                      <a:pt x="139" y="331"/>
                    </a:lnTo>
                    <a:lnTo>
                      <a:pt x="137" y="331"/>
                    </a:lnTo>
                    <a:lnTo>
                      <a:pt x="132" y="310"/>
                    </a:lnTo>
                    <a:lnTo>
                      <a:pt x="129" y="305"/>
                    </a:lnTo>
                    <a:lnTo>
                      <a:pt x="124" y="284"/>
                    </a:lnTo>
                    <a:lnTo>
                      <a:pt x="119" y="281"/>
                    </a:lnTo>
                    <a:lnTo>
                      <a:pt x="117" y="281"/>
                    </a:lnTo>
                    <a:lnTo>
                      <a:pt x="116" y="258"/>
                    </a:lnTo>
                    <a:lnTo>
                      <a:pt x="111" y="255"/>
                    </a:lnTo>
                    <a:lnTo>
                      <a:pt x="108" y="253"/>
                    </a:lnTo>
                    <a:lnTo>
                      <a:pt x="104" y="230"/>
                    </a:lnTo>
                    <a:lnTo>
                      <a:pt x="101" y="230"/>
                    </a:lnTo>
                    <a:lnTo>
                      <a:pt x="99" y="228"/>
                    </a:lnTo>
                    <a:lnTo>
                      <a:pt x="98" y="207"/>
                    </a:lnTo>
                    <a:lnTo>
                      <a:pt x="94" y="201"/>
                    </a:lnTo>
                    <a:lnTo>
                      <a:pt x="88" y="201"/>
                    </a:lnTo>
                    <a:lnTo>
                      <a:pt x="88" y="178"/>
                    </a:lnTo>
                    <a:lnTo>
                      <a:pt x="83" y="174"/>
                    </a:lnTo>
                    <a:lnTo>
                      <a:pt x="78" y="171"/>
                    </a:lnTo>
                    <a:lnTo>
                      <a:pt x="75" y="155"/>
                    </a:lnTo>
                    <a:lnTo>
                      <a:pt x="73" y="152"/>
                    </a:lnTo>
                    <a:lnTo>
                      <a:pt x="70" y="148"/>
                    </a:lnTo>
                    <a:lnTo>
                      <a:pt x="68" y="125"/>
                    </a:lnTo>
                    <a:lnTo>
                      <a:pt x="65" y="125"/>
                    </a:lnTo>
                    <a:lnTo>
                      <a:pt x="60" y="124"/>
                    </a:lnTo>
                    <a:lnTo>
                      <a:pt x="58" y="104"/>
                    </a:lnTo>
                    <a:lnTo>
                      <a:pt x="55" y="96"/>
                    </a:lnTo>
                    <a:lnTo>
                      <a:pt x="50" y="96"/>
                    </a:lnTo>
                    <a:lnTo>
                      <a:pt x="47" y="72"/>
                    </a:lnTo>
                    <a:lnTo>
                      <a:pt x="44" y="68"/>
                    </a:lnTo>
                    <a:lnTo>
                      <a:pt x="34" y="67"/>
                    </a:lnTo>
                    <a:lnTo>
                      <a:pt x="26" y="68"/>
                    </a:lnTo>
                    <a:lnTo>
                      <a:pt x="27" y="52"/>
                    </a:lnTo>
                    <a:lnTo>
                      <a:pt x="27" y="40"/>
                    </a:lnTo>
                    <a:lnTo>
                      <a:pt x="24" y="29"/>
                    </a:lnTo>
                    <a:lnTo>
                      <a:pt x="19" y="0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1" name="Shape 231"/>
              <p:cNvSpPr/>
              <p:nvPr/>
            </p:nvSpPr>
            <p:spPr>
              <a:xfrm>
                <a:off x="3572" y="1493"/>
                <a:ext cx="36" cy="57"/>
              </a:xfrm>
              <a:custGeom>
                <a:pathLst>
                  <a:path extrusionOk="0" h="118" w="74">
                    <a:moveTo>
                      <a:pt x="48" y="18"/>
                    </a:moveTo>
                    <a:lnTo>
                      <a:pt x="10" y="36"/>
                    </a:lnTo>
                    <a:lnTo>
                      <a:pt x="0" y="79"/>
                    </a:lnTo>
                    <a:lnTo>
                      <a:pt x="18" y="52"/>
                    </a:lnTo>
                    <a:lnTo>
                      <a:pt x="51" y="46"/>
                    </a:lnTo>
                    <a:lnTo>
                      <a:pt x="51" y="70"/>
                    </a:lnTo>
                    <a:lnTo>
                      <a:pt x="38" y="88"/>
                    </a:lnTo>
                    <a:lnTo>
                      <a:pt x="18" y="110"/>
                    </a:lnTo>
                    <a:lnTo>
                      <a:pt x="15" y="114"/>
                    </a:lnTo>
                    <a:lnTo>
                      <a:pt x="48" y="108"/>
                    </a:lnTo>
                    <a:lnTo>
                      <a:pt x="71" y="118"/>
                    </a:lnTo>
                    <a:lnTo>
                      <a:pt x="48" y="96"/>
                    </a:lnTo>
                    <a:lnTo>
                      <a:pt x="69" y="69"/>
                    </a:lnTo>
                    <a:lnTo>
                      <a:pt x="64" y="41"/>
                    </a:lnTo>
                    <a:lnTo>
                      <a:pt x="74" y="36"/>
                    </a:lnTo>
                    <a:lnTo>
                      <a:pt x="67" y="0"/>
                    </a:lnTo>
                    <a:lnTo>
                      <a:pt x="48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2" name="Shape 232"/>
              <p:cNvSpPr/>
              <p:nvPr/>
            </p:nvSpPr>
            <p:spPr>
              <a:xfrm>
                <a:off x="3365" y="1513"/>
                <a:ext cx="293" cy="258"/>
              </a:xfrm>
              <a:custGeom>
                <a:pathLst>
                  <a:path extrusionOk="0" h="518" w="585">
                    <a:moveTo>
                      <a:pt x="480" y="0"/>
                    </a:moveTo>
                    <a:lnTo>
                      <a:pt x="503" y="16"/>
                    </a:lnTo>
                    <a:lnTo>
                      <a:pt x="585" y="100"/>
                    </a:lnTo>
                    <a:lnTo>
                      <a:pt x="585" y="119"/>
                    </a:lnTo>
                    <a:lnTo>
                      <a:pt x="570" y="134"/>
                    </a:lnTo>
                    <a:lnTo>
                      <a:pt x="531" y="137"/>
                    </a:lnTo>
                    <a:lnTo>
                      <a:pt x="531" y="158"/>
                    </a:lnTo>
                    <a:lnTo>
                      <a:pt x="542" y="194"/>
                    </a:lnTo>
                    <a:lnTo>
                      <a:pt x="526" y="216"/>
                    </a:lnTo>
                    <a:lnTo>
                      <a:pt x="542" y="237"/>
                    </a:lnTo>
                    <a:lnTo>
                      <a:pt x="529" y="271"/>
                    </a:lnTo>
                    <a:lnTo>
                      <a:pt x="559" y="302"/>
                    </a:lnTo>
                    <a:lnTo>
                      <a:pt x="562" y="319"/>
                    </a:lnTo>
                    <a:lnTo>
                      <a:pt x="560" y="337"/>
                    </a:lnTo>
                    <a:lnTo>
                      <a:pt x="549" y="355"/>
                    </a:lnTo>
                    <a:lnTo>
                      <a:pt x="529" y="368"/>
                    </a:lnTo>
                    <a:lnTo>
                      <a:pt x="448" y="387"/>
                    </a:lnTo>
                    <a:lnTo>
                      <a:pt x="399" y="402"/>
                    </a:lnTo>
                    <a:lnTo>
                      <a:pt x="356" y="418"/>
                    </a:lnTo>
                    <a:lnTo>
                      <a:pt x="333" y="433"/>
                    </a:lnTo>
                    <a:lnTo>
                      <a:pt x="314" y="451"/>
                    </a:lnTo>
                    <a:lnTo>
                      <a:pt x="319" y="479"/>
                    </a:lnTo>
                    <a:lnTo>
                      <a:pt x="289" y="518"/>
                    </a:lnTo>
                    <a:lnTo>
                      <a:pt x="274" y="518"/>
                    </a:lnTo>
                    <a:lnTo>
                      <a:pt x="222" y="480"/>
                    </a:lnTo>
                    <a:lnTo>
                      <a:pt x="185" y="461"/>
                    </a:lnTo>
                    <a:lnTo>
                      <a:pt x="137" y="440"/>
                    </a:lnTo>
                    <a:lnTo>
                      <a:pt x="80" y="415"/>
                    </a:lnTo>
                    <a:lnTo>
                      <a:pt x="44" y="397"/>
                    </a:lnTo>
                    <a:lnTo>
                      <a:pt x="21" y="379"/>
                    </a:lnTo>
                    <a:lnTo>
                      <a:pt x="6" y="358"/>
                    </a:lnTo>
                    <a:lnTo>
                      <a:pt x="0" y="337"/>
                    </a:lnTo>
                    <a:lnTo>
                      <a:pt x="0" y="317"/>
                    </a:lnTo>
                    <a:lnTo>
                      <a:pt x="8" y="337"/>
                    </a:lnTo>
                    <a:lnTo>
                      <a:pt x="26" y="361"/>
                    </a:lnTo>
                    <a:lnTo>
                      <a:pt x="47" y="379"/>
                    </a:lnTo>
                    <a:lnTo>
                      <a:pt x="75" y="394"/>
                    </a:lnTo>
                    <a:lnTo>
                      <a:pt x="132" y="415"/>
                    </a:lnTo>
                    <a:lnTo>
                      <a:pt x="180" y="436"/>
                    </a:lnTo>
                    <a:lnTo>
                      <a:pt x="222" y="458"/>
                    </a:lnTo>
                    <a:lnTo>
                      <a:pt x="253" y="475"/>
                    </a:lnTo>
                    <a:lnTo>
                      <a:pt x="271" y="490"/>
                    </a:lnTo>
                    <a:lnTo>
                      <a:pt x="304" y="451"/>
                    </a:lnTo>
                    <a:lnTo>
                      <a:pt x="317" y="441"/>
                    </a:lnTo>
                    <a:lnTo>
                      <a:pt x="216" y="306"/>
                    </a:lnTo>
                    <a:lnTo>
                      <a:pt x="191" y="307"/>
                    </a:lnTo>
                    <a:lnTo>
                      <a:pt x="170" y="302"/>
                    </a:lnTo>
                    <a:lnTo>
                      <a:pt x="150" y="281"/>
                    </a:lnTo>
                    <a:lnTo>
                      <a:pt x="139" y="261"/>
                    </a:lnTo>
                    <a:lnTo>
                      <a:pt x="129" y="242"/>
                    </a:lnTo>
                    <a:lnTo>
                      <a:pt x="111" y="214"/>
                    </a:lnTo>
                    <a:lnTo>
                      <a:pt x="171" y="265"/>
                    </a:lnTo>
                    <a:lnTo>
                      <a:pt x="185" y="274"/>
                    </a:lnTo>
                    <a:lnTo>
                      <a:pt x="203" y="276"/>
                    </a:lnTo>
                    <a:lnTo>
                      <a:pt x="220" y="274"/>
                    </a:lnTo>
                    <a:lnTo>
                      <a:pt x="238" y="268"/>
                    </a:lnTo>
                    <a:lnTo>
                      <a:pt x="248" y="260"/>
                    </a:lnTo>
                    <a:lnTo>
                      <a:pt x="252" y="247"/>
                    </a:lnTo>
                    <a:lnTo>
                      <a:pt x="289" y="335"/>
                    </a:lnTo>
                    <a:lnTo>
                      <a:pt x="302" y="348"/>
                    </a:lnTo>
                    <a:lnTo>
                      <a:pt x="319" y="359"/>
                    </a:lnTo>
                    <a:lnTo>
                      <a:pt x="341" y="366"/>
                    </a:lnTo>
                    <a:lnTo>
                      <a:pt x="523" y="361"/>
                    </a:lnTo>
                    <a:lnTo>
                      <a:pt x="539" y="353"/>
                    </a:lnTo>
                    <a:lnTo>
                      <a:pt x="552" y="337"/>
                    </a:lnTo>
                    <a:lnTo>
                      <a:pt x="555" y="325"/>
                    </a:lnTo>
                    <a:lnTo>
                      <a:pt x="555" y="310"/>
                    </a:lnTo>
                    <a:lnTo>
                      <a:pt x="546" y="297"/>
                    </a:lnTo>
                    <a:lnTo>
                      <a:pt x="529" y="289"/>
                    </a:lnTo>
                    <a:lnTo>
                      <a:pt x="506" y="289"/>
                    </a:lnTo>
                    <a:lnTo>
                      <a:pt x="531" y="240"/>
                    </a:lnTo>
                    <a:lnTo>
                      <a:pt x="520" y="222"/>
                    </a:lnTo>
                    <a:lnTo>
                      <a:pt x="497" y="237"/>
                    </a:lnTo>
                    <a:lnTo>
                      <a:pt x="477" y="286"/>
                    </a:lnTo>
                    <a:lnTo>
                      <a:pt x="482" y="247"/>
                    </a:lnTo>
                    <a:lnTo>
                      <a:pt x="469" y="221"/>
                    </a:lnTo>
                    <a:lnTo>
                      <a:pt x="484" y="217"/>
                    </a:lnTo>
                    <a:lnTo>
                      <a:pt x="500" y="227"/>
                    </a:lnTo>
                    <a:lnTo>
                      <a:pt x="533" y="196"/>
                    </a:lnTo>
                    <a:lnTo>
                      <a:pt x="524" y="165"/>
                    </a:lnTo>
                    <a:lnTo>
                      <a:pt x="524" y="152"/>
                    </a:lnTo>
                    <a:lnTo>
                      <a:pt x="516" y="142"/>
                    </a:lnTo>
                    <a:lnTo>
                      <a:pt x="497" y="142"/>
                    </a:lnTo>
                    <a:lnTo>
                      <a:pt x="516" y="132"/>
                    </a:lnTo>
                    <a:lnTo>
                      <a:pt x="564" y="122"/>
                    </a:lnTo>
                    <a:lnTo>
                      <a:pt x="578" y="113"/>
                    </a:lnTo>
                    <a:lnTo>
                      <a:pt x="578" y="103"/>
                    </a:lnTo>
                    <a:lnTo>
                      <a:pt x="493" y="21"/>
                    </a:lnTo>
                    <a:lnTo>
                      <a:pt x="474" y="5"/>
                    </a:lnTo>
                    <a:lnTo>
                      <a:pt x="48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3" name="Shape 233"/>
              <p:cNvSpPr/>
              <p:nvPr/>
            </p:nvSpPr>
            <p:spPr>
              <a:xfrm>
                <a:off x="3297" y="1361"/>
                <a:ext cx="302" cy="310"/>
              </a:xfrm>
              <a:custGeom>
                <a:pathLst>
                  <a:path extrusionOk="0" h="621" w="606">
                    <a:moveTo>
                      <a:pt x="501" y="101"/>
                    </a:moveTo>
                    <a:lnTo>
                      <a:pt x="524" y="122"/>
                    </a:lnTo>
                    <a:lnTo>
                      <a:pt x="549" y="150"/>
                    </a:lnTo>
                    <a:lnTo>
                      <a:pt x="576" y="189"/>
                    </a:lnTo>
                    <a:lnTo>
                      <a:pt x="606" y="241"/>
                    </a:lnTo>
                    <a:lnTo>
                      <a:pt x="570" y="189"/>
                    </a:lnTo>
                    <a:lnTo>
                      <a:pt x="541" y="156"/>
                    </a:lnTo>
                    <a:lnTo>
                      <a:pt x="511" y="130"/>
                    </a:lnTo>
                    <a:lnTo>
                      <a:pt x="485" y="106"/>
                    </a:lnTo>
                    <a:lnTo>
                      <a:pt x="439" y="114"/>
                    </a:lnTo>
                    <a:lnTo>
                      <a:pt x="400" y="117"/>
                    </a:lnTo>
                    <a:lnTo>
                      <a:pt x="371" y="117"/>
                    </a:lnTo>
                    <a:lnTo>
                      <a:pt x="411" y="143"/>
                    </a:lnTo>
                    <a:lnTo>
                      <a:pt x="439" y="174"/>
                    </a:lnTo>
                    <a:lnTo>
                      <a:pt x="451" y="202"/>
                    </a:lnTo>
                    <a:lnTo>
                      <a:pt x="451" y="235"/>
                    </a:lnTo>
                    <a:lnTo>
                      <a:pt x="444" y="276"/>
                    </a:lnTo>
                    <a:lnTo>
                      <a:pt x="434" y="297"/>
                    </a:lnTo>
                    <a:lnTo>
                      <a:pt x="413" y="323"/>
                    </a:lnTo>
                    <a:lnTo>
                      <a:pt x="385" y="338"/>
                    </a:lnTo>
                    <a:lnTo>
                      <a:pt x="349" y="353"/>
                    </a:lnTo>
                    <a:lnTo>
                      <a:pt x="335" y="359"/>
                    </a:lnTo>
                    <a:lnTo>
                      <a:pt x="346" y="393"/>
                    </a:lnTo>
                    <a:lnTo>
                      <a:pt x="346" y="418"/>
                    </a:lnTo>
                    <a:lnTo>
                      <a:pt x="335" y="447"/>
                    </a:lnTo>
                    <a:lnTo>
                      <a:pt x="320" y="462"/>
                    </a:lnTo>
                    <a:lnTo>
                      <a:pt x="304" y="475"/>
                    </a:lnTo>
                    <a:lnTo>
                      <a:pt x="315" y="457"/>
                    </a:lnTo>
                    <a:lnTo>
                      <a:pt x="320" y="441"/>
                    </a:lnTo>
                    <a:lnTo>
                      <a:pt x="300" y="452"/>
                    </a:lnTo>
                    <a:lnTo>
                      <a:pt x="286" y="433"/>
                    </a:lnTo>
                    <a:lnTo>
                      <a:pt x="295" y="405"/>
                    </a:lnTo>
                    <a:lnTo>
                      <a:pt x="263" y="424"/>
                    </a:lnTo>
                    <a:lnTo>
                      <a:pt x="235" y="454"/>
                    </a:lnTo>
                    <a:lnTo>
                      <a:pt x="227" y="480"/>
                    </a:lnTo>
                    <a:lnTo>
                      <a:pt x="225" y="509"/>
                    </a:lnTo>
                    <a:lnTo>
                      <a:pt x="227" y="532"/>
                    </a:lnTo>
                    <a:lnTo>
                      <a:pt x="233" y="559"/>
                    </a:lnTo>
                    <a:lnTo>
                      <a:pt x="214" y="537"/>
                    </a:lnTo>
                    <a:lnTo>
                      <a:pt x="209" y="567"/>
                    </a:lnTo>
                    <a:lnTo>
                      <a:pt x="210" y="588"/>
                    </a:lnTo>
                    <a:lnTo>
                      <a:pt x="217" y="601"/>
                    </a:lnTo>
                    <a:lnTo>
                      <a:pt x="196" y="609"/>
                    </a:lnTo>
                    <a:lnTo>
                      <a:pt x="183" y="608"/>
                    </a:lnTo>
                    <a:lnTo>
                      <a:pt x="170" y="598"/>
                    </a:lnTo>
                    <a:lnTo>
                      <a:pt x="153" y="576"/>
                    </a:lnTo>
                    <a:lnTo>
                      <a:pt x="153" y="588"/>
                    </a:lnTo>
                    <a:lnTo>
                      <a:pt x="156" y="601"/>
                    </a:lnTo>
                    <a:lnTo>
                      <a:pt x="166" y="616"/>
                    </a:lnTo>
                    <a:lnTo>
                      <a:pt x="158" y="621"/>
                    </a:lnTo>
                    <a:lnTo>
                      <a:pt x="124" y="608"/>
                    </a:lnTo>
                    <a:lnTo>
                      <a:pt x="85" y="596"/>
                    </a:lnTo>
                    <a:lnTo>
                      <a:pt x="63" y="576"/>
                    </a:lnTo>
                    <a:lnTo>
                      <a:pt x="54" y="555"/>
                    </a:lnTo>
                    <a:lnTo>
                      <a:pt x="45" y="523"/>
                    </a:lnTo>
                    <a:lnTo>
                      <a:pt x="45" y="496"/>
                    </a:lnTo>
                    <a:lnTo>
                      <a:pt x="22" y="457"/>
                    </a:lnTo>
                    <a:lnTo>
                      <a:pt x="9" y="424"/>
                    </a:lnTo>
                    <a:lnTo>
                      <a:pt x="3" y="397"/>
                    </a:lnTo>
                    <a:lnTo>
                      <a:pt x="0" y="369"/>
                    </a:lnTo>
                    <a:lnTo>
                      <a:pt x="0" y="333"/>
                    </a:lnTo>
                    <a:lnTo>
                      <a:pt x="3" y="302"/>
                    </a:lnTo>
                    <a:lnTo>
                      <a:pt x="6" y="336"/>
                    </a:lnTo>
                    <a:lnTo>
                      <a:pt x="9" y="361"/>
                    </a:lnTo>
                    <a:lnTo>
                      <a:pt x="18" y="380"/>
                    </a:lnTo>
                    <a:lnTo>
                      <a:pt x="22" y="351"/>
                    </a:lnTo>
                    <a:lnTo>
                      <a:pt x="29" y="328"/>
                    </a:lnTo>
                    <a:lnTo>
                      <a:pt x="42" y="307"/>
                    </a:lnTo>
                    <a:lnTo>
                      <a:pt x="54" y="287"/>
                    </a:lnTo>
                    <a:lnTo>
                      <a:pt x="62" y="266"/>
                    </a:lnTo>
                    <a:lnTo>
                      <a:pt x="65" y="268"/>
                    </a:lnTo>
                    <a:lnTo>
                      <a:pt x="72" y="279"/>
                    </a:lnTo>
                    <a:lnTo>
                      <a:pt x="72" y="297"/>
                    </a:lnTo>
                    <a:lnTo>
                      <a:pt x="72" y="322"/>
                    </a:lnTo>
                    <a:lnTo>
                      <a:pt x="91" y="307"/>
                    </a:lnTo>
                    <a:lnTo>
                      <a:pt x="116" y="276"/>
                    </a:lnTo>
                    <a:lnTo>
                      <a:pt x="130" y="250"/>
                    </a:lnTo>
                    <a:lnTo>
                      <a:pt x="140" y="227"/>
                    </a:lnTo>
                    <a:lnTo>
                      <a:pt x="148" y="196"/>
                    </a:lnTo>
                    <a:lnTo>
                      <a:pt x="160" y="214"/>
                    </a:lnTo>
                    <a:lnTo>
                      <a:pt x="163" y="232"/>
                    </a:lnTo>
                    <a:lnTo>
                      <a:pt x="163" y="253"/>
                    </a:lnTo>
                    <a:lnTo>
                      <a:pt x="163" y="276"/>
                    </a:lnTo>
                    <a:lnTo>
                      <a:pt x="156" y="302"/>
                    </a:lnTo>
                    <a:lnTo>
                      <a:pt x="145" y="333"/>
                    </a:lnTo>
                    <a:lnTo>
                      <a:pt x="122" y="375"/>
                    </a:lnTo>
                    <a:lnTo>
                      <a:pt x="174" y="323"/>
                    </a:lnTo>
                    <a:lnTo>
                      <a:pt x="191" y="297"/>
                    </a:lnTo>
                    <a:lnTo>
                      <a:pt x="210" y="253"/>
                    </a:lnTo>
                    <a:lnTo>
                      <a:pt x="261" y="268"/>
                    </a:lnTo>
                    <a:lnTo>
                      <a:pt x="255" y="294"/>
                    </a:lnTo>
                    <a:lnTo>
                      <a:pt x="238" y="328"/>
                    </a:lnTo>
                    <a:lnTo>
                      <a:pt x="217" y="353"/>
                    </a:lnTo>
                    <a:lnTo>
                      <a:pt x="255" y="331"/>
                    </a:lnTo>
                    <a:lnTo>
                      <a:pt x="281" y="297"/>
                    </a:lnTo>
                    <a:lnTo>
                      <a:pt x="290" y="268"/>
                    </a:lnTo>
                    <a:lnTo>
                      <a:pt x="297" y="241"/>
                    </a:lnTo>
                    <a:lnTo>
                      <a:pt x="300" y="268"/>
                    </a:lnTo>
                    <a:lnTo>
                      <a:pt x="297" y="289"/>
                    </a:lnTo>
                    <a:lnTo>
                      <a:pt x="294" y="313"/>
                    </a:lnTo>
                    <a:lnTo>
                      <a:pt x="312" y="290"/>
                    </a:lnTo>
                    <a:lnTo>
                      <a:pt x="325" y="268"/>
                    </a:lnTo>
                    <a:lnTo>
                      <a:pt x="330" y="235"/>
                    </a:lnTo>
                    <a:lnTo>
                      <a:pt x="330" y="209"/>
                    </a:lnTo>
                    <a:lnTo>
                      <a:pt x="335" y="186"/>
                    </a:lnTo>
                    <a:lnTo>
                      <a:pt x="346" y="165"/>
                    </a:lnTo>
                    <a:lnTo>
                      <a:pt x="325" y="176"/>
                    </a:lnTo>
                    <a:lnTo>
                      <a:pt x="310" y="189"/>
                    </a:lnTo>
                    <a:lnTo>
                      <a:pt x="300" y="210"/>
                    </a:lnTo>
                    <a:lnTo>
                      <a:pt x="295" y="186"/>
                    </a:lnTo>
                    <a:lnTo>
                      <a:pt x="300" y="168"/>
                    </a:lnTo>
                    <a:lnTo>
                      <a:pt x="277" y="181"/>
                    </a:lnTo>
                    <a:lnTo>
                      <a:pt x="268" y="196"/>
                    </a:lnTo>
                    <a:lnTo>
                      <a:pt x="261" y="210"/>
                    </a:lnTo>
                    <a:lnTo>
                      <a:pt x="251" y="199"/>
                    </a:lnTo>
                    <a:lnTo>
                      <a:pt x="243" y="171"/>
                    </a:lnTo>
                    <a:lnTo>
                      <a:pt x="246" y="139"/>
                    </a:lnTo>
                    <a:lnTo>
                      <a:pt x="253" y="117"/>
                    </a:lnTo>
                    <a:lnTo>
                      <a:pt x="261" y="101"/>
                    </a:lnTo>
                    <a:lnTo>
                      <a:pt x="274" y="85"/>
                    </a:lnTo>
                    <a:lnTo>
                      <a:pt x="248" y="94"/>
                    </a:lnTo>
                    <a:lnTo>
                      <a:pt x="230" y="111"/>
                    </a:lnTo>
                    <a:lnTo>
                      <a:pt x="217" y="127"/>
                    </a:lnTo>
                    <a:lnTo>
                      <a:pt x="199" y="165"/>
                    </a:lnTo>
                    <a:lnTo>
                      <a:pt x="170" y="156"/>
                    </a:lnTo>
                    <a:lnTo>
                      <a:pt x="171" y="137"/>
                    </a:lnTo>
                    <a:lnTo>
                      <a:pt x="178" y="122"/>
                    </a:lnTo>
                    <a:lnTo>
                      <a:pt x="186" y="104"/>
                    </a:lnTo>
                    <a:lnTo>
                      <a:pt x="158" y="114"/>
                    </a:lnTo>
                    <a:lnTo>
                      <a:pt x="143" y="130"/>
                    </a:lnTo>
                    <a:lnTo>
                      <a:pt x="135" y="143"/>
                    </a:lnTo>
                    <a:lnTo>
                      <a:pt x="125" y="165"/>
                    </a:lnTo>
                    <a:lnTo>
                      <a:pt x="49" y="196"/>
                    </a:lnTo>
                    <a:lnTo>
                      <a:pt x="49" y="186"/>
                    </a:lnTo>
                    <a:lnTo>
                      <a:pt x="54" y="163"/>
                    </a:lnTo>
                    <a:lnTo>
                      <a:pt x="63" y="139"/>
                    </a:lnTo>
                    <a:lnTo>
                      <a:pt x="42" y="156"/>
                    </a:lnTo>
                    <a:lnTo>
                      <a:pt x="22" y="188"/>
                    </a:lnTo>
                    <a:lnTo>
                      <a:pt x="13" y="220"/>
                    </a:lnTo>
                    <a:lnTo>
                      <a:pt x="6" y="266"/>
                    </a:lnTo>
                    <a:lnTo>
                      <a:pt x="9" y="215"/>
                    </a:lnTo>
                    <a:lnTo>
                      <a:pt x="24" y="173"/>
                    </a:lnTo>
                    <a:lnTo>
                      <a:pt x="42" y="139"/>
                    </a:lnTo>
                    <a:lnTo>
                      <a:pt x="62" y="114"/>
                    </a:lnTo>
                    <a:lnTo>
                      <a:pt x="88" y="91"/>
                    </a:lnTo>
                    <a:lnTo>
                      <a:pt x="119" y="57"/>
                    </a:lnTo>
                    <a:lnTo>
                      <a:pt x="161" y="32"/>
                    </a:lnTo>
                    <a:lnTo>
                      <a:pt x="210" y="13"/>
                    </a:lnTo>
                    <a:lnTo>
                      <a:pt x="273" y="0"/>
                    </a:lnTo>
                    <a:lnTo>
                      <a:pt x="349" y="0"/>
                    </a:lnTo>
                    <a:lnTo>
                      <a:pt x="413" y="13"/>
                    </a:lnTo>
                    <a:lnTo>
                      <a:pt x="467" y="32"/>
                    </a:lnTo>
                    <a:lnTo>
                      <a:pt x="516" y="34"/>
                    </a:lnTo>
                    <a:lnTo>
                      <a:pt x="555" y="55"/>
                    </a:lnTo>
                    <a:lnTo>
                      <a:pt x="576" y="76"/>
                    </a:lnTo>
                    <a:lnTo>
                      <a:pt x="583" y="104"/>
                    </a:lnTo>
                    <a:lnTo>
                      <a:pt x="581" y="127"/>
                    </a:lnTo>
                    <a:lnTo>
                      <a:pt x="572" y="137"/>
                    </a:lnTo>
                    <a:lnTo>
                      <a:pt x="562" y="112"/>
                    </a:lnTo>
                    <a:lnTo>
                      <a:pt x="557" y="134"/>
                    </a:lnTo>
                    <a:lnTo>
                      <a:pt x="545" y="117"/>
                    </a:lnTo>
                    <a:lnTo>
                      <a:pt x="526" y="107"/>
                    </a:lnTo>
                    <a:lnTo>
                      <a:pt x="501" y="1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234" name="Shape 234"/>
              <p:cNvCxnSpPr/>
              <p:nvPr/>
            </p:nvCxnSpPr>
            <p:spPr>
              <a:xfrm>
                <a:off x="3474" y="1553"/>
                <a:ext cx="29" cy="44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5" name="Shape 235"/>
              <p:cNvCxnSpPr/>
              <p:nvPr/>
            </p:nvCxnSpPr>
            <p:spPr>
              <a:xfrm>
                <a:off x="3486" y="1560"/>
                <a:ext cx="28" cy="43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6" name="Shape 236"/>
              <p:cNvCxnSpPr/>
              <p:nvPr/>
            </p:nvCxnSpPr>
            <p:spPr>
              <a:xfrm>
                <a:off x="3502" y="1572"/>
                <a:ext cx="22" cy="3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7" name="Shape 237"/>
              <p:cNvCxnSpPr/>
              <p:nvPr/>
            </p:nvCxnSpPr>
            <p:spPr>
              <a:xfrm>
                <a:off x="3515" y="1577"/>
                <a:ext cx="15" cy="22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8" name="Shape 238"/>
              <p:cNvCxnSpPr/>
              <p:nvPr/>
            </p:nvCxnSpPr>
            <p:spPr>
              <a:xfrm>
                <a:off x="3527" y="1581"/>
                <a:ext cx="9" cy="13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39" name="Shape 239"/>
              <p:cNvSpPr/>
              <p:nvPr/>
            </p:nvSpPr>
            <p:spPr>
              <a:xfrm>
                <a:off x="3418" y="1582"/>
                <a:ext cx="52" cy="40"/>
              </a:xfrm>
              <a:custGeom>
                <a:pathLst>
                  <a:path extrusionOk="0" h="81" w="106">
                    <a:moveTo>
                      <a:pt x="77" y="15"/>
                    </a:moveTo>
                    <a:lnTo>
                      <a:pt x="77" y="43"/>
                    </a:lnTo>
                    <a:lnTo>
                      <a:pt x="106" y="67"/>
                    </a:lnTo>
                    <a:lnTo>
                      <a:pt x="64" y="76"/>
                    </a:lnTo>
                    <a:lnTo>
                      <a:pt x="55" y="53"/>
                    </a:lnTo>
                    <a:lnTo>
                      <a:pt x="57" y="18"/>
                    </a:lnTo>
                    <a:lnTo>
                      <a:pt x="34" y="23"/>
                    </a:lnTo>
                    <a:lnTo>
                      <a:pt x="26" y="32"/>
                    </a:lnTo>
                    <a:lnTo>
                      <a:pt x="26" y="49"/>
                    </a:lnTo>
                    <a:lnTo>
                      <a:pt x="37" y="81"/>
                    </a:lnTo>
                    <a:lnTo>
                      <a:pt x="15" y="49"/>
                    </a:lnTo>
                    <a:lnTo>
                      <a:pt x="15" y="23"/>
                    </a:lnTo>
                    <a:lnTo>
                      <a:pt x="0" y="20"/>
                    </a:lnTo>
                    <a:lnTo>
                      <a:pt x="16" y="5"/>
                    </a:lnTo>
                    <a:lnTo>
                      <a:pt x="41" y="0"/>
                    </a:lnTo>
                    <a:lnTo>
                      <a:pt x="68" y="2"/>
                    </a:lnTo>
                    <a:lnTo>
                      <a:pt x="77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0" name="Shape 240"/>
              <p:cNvSpPr/>
              <p:nvPr/>
            </p:nvSpPr>
            <p:spPr>
              <a:xfrm>
                <a:off x="3103" y="1660"/>
                <a:ext cx="496" cy="774"/>
              </a:xfrm>
              <a:custGeom>
                <a:pathLst>
                  <a:path extrusionOk="0" h="1549" w="993">
                    <a:moveTo>
                      <a:pt x="993" y="1252"/>
                    </a:moveTo>
                    <a:lnTo>
                      <a:pt x="977" y="1113"/>
                    </a:lnTo>
                    <a:lnTo>
                      <a:pt x="954" y="969"/>
                    </a:lnTo>
                    <a:lnTo>
                      <a:pt x="918" y="824"/>
                    </a:lnTo>
                    <a:lnTo>
                      <a:pt x="879" y="704"/>
                    </a:lnTo>
                    <a:lnTo>
                      <a:pt x="833" y="598"/>
                    </a:lnTo>
                    <a:lnTo>
                      <a:pt x="769" y="476"/>
                    </a:lnTo>
                    <a:lnTo>
                      <a:pt x="706" y="378"/>
                    </a:lnTo>
                    <a:lnTo>
                      <a:pt x="626" y="247"/>
                    </a:lnTo>
                    <a:lnTo>
                      <a:pt x="573" y="146"/>
                    </a:lnTo>
                    <a:lnTo>
                      <a:pt x="500" y="0"/>
                    </a:lnTo>
                    <a:lnTo>
                      <a:pt x="394" y="90"/>
                    </a:lnTo>
                    <a:lnTo>
                      <a:pt x="269" y="181"/>
                    </a:lnTo>
                    <a:lnTo>
                      <a:pt x="171" y="242"/>
                    </a:lnTo>
                    <a:lnTo>
                      <a:pt x="90" y="289"/>
                    </a:lnTo>
                    <a:lnTo>
                      <a:pt x="67" y="397"/>
                    </a:lnTo>
                    <a:lnTo>
                      <a:pt x="67" y="520"/>
                    </a:lnTo>
                    <a:lnTo>
                      <a:pt x="78" y="629"/>
                    </a:lnTo>
                    <a:lnTo>
                      <a:pt x="72" y="734"/>
                    </a:lnTo>
                    <a:lnTo>
                      <a:pt x="52" y="801"/>
                    </a:lnTo>
                    <a:lnTo>
                      <a:pt x="39" y="858"/>
                    </a:lnTo>
                    <a:lnTo>
                      <a:pt x="42" y="894"/>
                    </a:lnTo>
                    <a:lnTo>
                      <a:pt x="59" y="936"/>
                    </a:lnTo>
                    <a:lnTo>
                      <a:pt x="19" y="1093"/>
                    </a:lnTo>
                    <a:lnTo>
                      <a:pt x="0" y="1273"/>
                    </a:lnTo>
                    <a:lnTo>
                      <a:pt x="6" y="1340"/>
                    </a:lnTo>
                    <a:lnTo>
                      <a:pt x="39" y="1412"/>
                    </a:lnTo>
                    <a:lnTo>
                      <a:pt x="109" y="1515"/>
                    </a:lnTo>
                    <a:lnTo>
                      <a:pt x="171" y="1543"/>
                    </a:lnTo>
                    <a:lnTo>
                      <a:pt x="248" y="1549"/>
                    </a:lnTo>
                    <a:lnTo>
                      <a:pt x="467" y="1538"/>
                    </a:lnTo>
                    <a:lnTo>
                      <a:pt x="846" y="1520"/>
                    </a:lnTo>
                    <a:lnTo>
                      <a:pt x="863" y="1499"/>
                    </a:lnTo>
                    <a:lnTo>
                      <a:pt x="970" y="1495"/>
                    </a:lnTo>
                    <a:lnTo>
                      <a:pt x="871" y="1487"/>
                    </a:lnTo>
                    <a:lnTo>
                      <a:pt x="871" y="1441"/>
                    </a:lnTo>
                    <a:lnTo>
                      <a:pt x="879" y="1389"/>
                    </a:lnTo>
                    <a:lnTo>
                      <a:pt x="905" y="1309"/>
                    </a:lnTo>
                    <a:lnTo>
                      <a:pt x="871" y="1368"/>
                    </a:lnTo>
                    <a:lnTo>
                      <a:pt x="856" y="1417"/>
                    </a:lnTo>
                    <a:lnTo>
                      <a:pt x="846" y="1453"/>
                    </a:lnTo>
                    <a:lnTo>
                      <a:pt x="823" y="1437"/>
                    </a:lnTo>
                    <a:lnTo>
                      <a:pt x="813" y="1468"/>
                    </a:lnTo>
                    <a:lnTo>
                      <a:pt x="804" y="1486"/>
                    </a:lnTo>
                    <a:lnTo>
                      <a:pt x="797" y="1495"/>
                    </a:lnTo>
                    <a:lnTo>
                      <a:pt x="387" y="1468"/>
                    </a:lnTo>
                    <a:lnTo>
                      <a:pt x="367" y="1456"/>
                    </a:lnTo>
                    <a:lnTo>
                      <a:pt x="358" y="1441"/>
                    </a:lnTo>
                    <a:lnTo>
                      <a:pt x="310" y="1492"/>
                    </a:lnTo>
                    <a:lnTo>
                      <a:pt x="274" y="1512"/>
                    </a:lnTo>
                    <a:lnTo>
                      <a:pt x="230" y="1512"/>
                    </a:lnTo>
                    <a:lnTo>
                      <a:pt x="191" y="1508"/>
                    </a:lnTo>
                    <a:lnTo>
                      <a:pt x="158" y="1492"/>
                    </a:lnTo>
                    <a:lnTo>
                      <a:pt x="148" y="1474"/>
                    </a:lnTo>
                    <a:lnTo>
                      <a:pt x="206" y="1355"/>
                    </a:lnTo>
                    <a:lnTo>
                      <a:pt x="148" y="1402"/>
                    </a:lnTo>
                    <a:lnTo>
                      <a:pt x="101" y="1410"/>
                    </a:lnTo>
                    <a:lnTo>
                      <a:pt x="81" y="1412"/>
                    </a:lnTo>
                    <a:lnTo>
                      <a:pt x="59" y="1371"/>
                    </a:lnTo>
                    <a:lnTo>
                      <a:pt x="52" y="1327"/>
                    </a:lnTo>
                    <a:lnTo>
                      <a:pt x="59" y="1278"/>
                    </a:lnTo>
                    <a:lnTo>
                      <a:pt x="81" y="1242"/>
                    </a:lnTo>
                    <a:lnTo>
                      <a:pt x="121" y="1209"/>
                    </a:lnTo>
                    <a:lnTo>
                      <a:pt x="67" y="1231"/>
                    </a:lnTo>
                    <a:lnTo>
                      <a:pt x="36" y="1249"/>
                    </a:lnTo>
                    <a:lnTo>
                      <a:pt x="36" y="1187"/>
                    </a:lnTo>
                    <a:lnTo>
                      <a:pt x="42" y="1113"/>
                    </a:lnTo>
                    <a:lnTo>
                      <a:pt x="62" y="1035"/>
                    </a:lnTo>
                    <a:lnTo>
                      <a:pt x="85" y="946"/>
                    </a:lnTo>
                    <a:lnTo>
                      <a:pt x="90" y="907"/>
                    </a:lnTo>
                    <a:lnTo>
                      <a:pt x="78" y="858"/>
                    </a:lnTo>
                    <a:lnTo>
                      <a:pt x="78" y="804"/>
                    </a:lnTo>
                    <a:lnTo>
                      <a:pt x="85" y="753"/>
                    </a:lnTo>
                    <a:lnTo>
                      <a:pt x="98" y="704"/>
                    </a:lnTo>
                    <a:lnTo>
                      <a:pt x="101" y="652"/>
                    </a:lnTo>
                    <a:lnTo>
                      <a:pt x="101" y="582"/>
                    </a:lnTo>
                    <a:lnTo>
                      <a:pt x="98" y="515"/>
                    </a:lnTo>
                    <a:lnTo>
                      <a:pt x="90" y="438"/>
                    </a:lnTo>
                    <a:lnTo>
                      <a:pt x="98" y="358"/>
                    </a:lnTo>
                    <a:lnTo>
                      <a:pt x="109" y="301"/>
                    </a:lnTo>
                    <a:lnTo>
                      <a:pt x="143" y="304"/>
                    </a:lnTo>
                    <a:lnTo>
                      <a:pt x="188" y="329"/>
                    </a:lnTo>
                    <a:lnTo>
                      <a:pt x="219" y="355"/>
                    </a:lnTo>
                    <a:lnTo>
                      <a:pt x="183" y="312"/>
                    </a:lnTo>
                    <a:lnTo>
                      <a:pt x="135" y="281"/>
                    </a:lnTo>
                    <a:lnTo>
                      <a:pt x="202" y="253"/>
                    </a:lnTo>
                    <a:lnTo>
                      <a:pt x="266" y="217"/>
                    </a:lnTo>
                    <a:lnTo>
                      <a:pt x="318" y="175"/>
                    </a:lnTo>
                    <a:lnTo>
                      <a:pt x="387" y="124"/>
                    </a:lnTo>
                    <a:lnTo>
                      <a:pt x="452" y="74"/>
                    </a:lnTo>
                    <a:lnTo>
                      <a:pt x="500" y="30"/>
                    </a:lnTo>
                    <a:lnTo>
                      <a:pt x="542" y="146"/>
                    </a:lnTo>
                    <a:lnTo>
                      <a:pt x="621" y="304"/>
                    </a:lnTo>
                    <a:lnTo>
                      <a:pt x="706" y="449"/>
                    </a:lnTo>
                    <a:lnTo>
                      <a:pt x="794" y="593"/>
                    </a:lnTo>
                    <a:lnTo>
                      <a:pt x="859" y="750"/>
                    </a:lnTo>
                    <a:lnTo>
                      <a:pt x="910" y="891"/>
                    </a:lnTo>
                    <a:lnTo>
                      <a:pt x="944" y="1031"/>
                    </a:lnTo>
                    <a:lnTo>
                      <a:pt x="970" y="1175"/>
                    </a:lnTo>
                    <a:lnTo>
                      <a:pt x="970" y="1239"/>
                    </a:lnTo>
                    <a:lnTo>
                      <a:pt x="993" y="12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3211" y="1863"/>
                <a:ext cx="409" cy="542"/>
              </a:xfrm>
              <a:custGeom>
                <a:pathLst>
                  <a:path extrusionOk="0" h="1083" w="817">
                    <a:moveTo>
                      <a:pt x="74" y="0"/>
                    </a:moveTo>
                    <a:lnTo>
                      <a:pt x="139" y="98"/>
                    </a:lnTo>
                    <a:lnTo>
                      <a:pt x="182" y="170"/>
                    </a:lnTo>
                    <a:lnTo>
                      <a:pt x="226" y="266"/>
                    </a:lnTo>
                    <a:lnTo>
                      <a:pt x="250" y="367"/>
                    </a:lnTo>
                    <a:lnTo>
                      <a:pt x="270" y="482"/>
                    </a:lnTo>
                    <a:lnTo>
                      <a:pt x="277" y="560"/>
                    </a:lnTo>
                    <a:lnTo>
                      <a:pt x="290" y="622"/>
                    </a:lnTo>
                    <a:lnTo>
                      <a:pt x="304" y="648"/>
                    </a:lnTo>
                    <a:lnTo>
                      <a:pt x="327" y="661"/>
                    </a:lnTo>
                    <a:lnTo>
                      <a:pt x="370" y="668"/>
                    </a:lnTo>
                    <a:lnTo>
                      <a:pt x="406" y="673"/>
                    </a:lnTo>
                    <a:lnTo>
                      <a:pt x="429" y="822"/>
                    </a:lnTo>
                    <a:lnTo>
                      <a:pt x="652" y="836"/>
                    </a:lnTo>
                    <a:lnTo>
                      <a:pt x="648" y="743"/>
                    </a:lnTo>
                    <a:lnTo>
                      <a:pt x="628" y="634"/>
                    </a:lnTo>
                    <a:lnTo>
                      <a:pt x="594" y="537"/>
                    </a:lnTo>
                    <a:lnTo>
                      <a:pt x="535" y="410"/>
                    </a:lnTo>
                    <a:lnTo>
                      <a:pt x="476" y="302"/>
                    </a:lnTo>
                    <a:lnTo>
                      <a:pt x="411" y="196"/>
                    </a:lnTo>
                    <a:lnTo>
                      <a:pt x="327" y="72"/>
                    </a:lnTo>
                    <a:lnTo>
                      <a:pt x="491" y="310"/>
                    </a:lnTo>
                    <a:lnTo>
                      <a:pt x="594" y="482"/>
                    </a:lnTo>
                    <a:lnTo>
                      <a:pt x="670" y="657"/>
                    </a:lnTo>
                    <a:lnTo>
                      <a:pt x="711" y="787"/>
                    </a:lnTo>
                    <a:lnTo>
                      <a:pt x="723" y="836"/>
                    </a:lnTo>
                    <a:lnTo>
                      <a:pt x="773" y="840"/>
                    </a:lnTo>
                    <a:lnTo>
                      <a:pt x="778" y="876"/>
                    </a:lnTo>
                    <a:lnTo>
                      <a:pt x="817" y="876"/>
                    </a:lnTo>
                    <a:lnTo>
                      <a:pt x="817" y="892"/>
                    </a:lnTo>
                    <a:lnTo>
                      <a:pt x="798" y="912"/>
                    </a:lnTo>
                    <a:lnTo>
                      <a:pt x="778" y="954"/>
                    </a:lnTo>
                    <a:lnTo>
                      <a:pt x="768" y="985"/>
                    </a:lnTo>
                    <a:lnTo>
                      <a:pt x="765" y="1044"/>
                    </a:lnTo>
                    <a:lnTo>
                      <a:pt x="765" y="1083"/>
                    </a:lnTo>
                    <a:lnTo>
                      <a:pt x="762" y="1044"/>
                    </a:lnTo>
                    <a:lnTo>
                      <a:pt x="765" y="985"/>
                    </a:lnTo>
                    <a:lnTo>
                      <a:pt x="773" y="944"/>
                    </a:lnTo>
                    <a:lnTo>
                      <a:pt x="788" y="889"/>
                    </a:lnTo>
                    <a:lnTo>
                      <a:pt x="711" y="879"/>
                    </a:lnTo>
                    <a:lnTo>
                      <a:pt x="719" y="849"/>
                    </a:lnTo>
                    <a:lnTo>
                      <a:pt x="257" y="827"/>
                    </a:lnTo>
                    <a:lnTo>
                      <a:pt x="237" y="799"/>
                    </a:lnTo>
                    <a:lnTo>
                      <a:pt x="211" y="794"/>
                    </a:lnTo>
                    <a:lnTo>
                      <a:pt x="167" y="799"/>
                    </a:lnTo>
                    <a:lnTo>
                      <a:pt x="125" y="827"/>
                    </a:lnTo>
                    <a:lnTo>
                      <a:pt x="69" y="833"/>
                    </a:lnTo>
                    <a:lnTo>
                      <a:pt x="175" y="774"/>
                    </a:lnTo>
                    <a:lnTo>
                      <a:pt x="121" y="766"/>
                    </a:lnTo>
                    <a:lnTo>
                      <a:pt x="69" y="778"/>
                    </a:lnTo>
                    <a:lnTo>
                      <a:pt x="33" y="800"/>
                    </a:lnTo>
                    <a:lnTo>
                      <a:pt x="0" y="833"/>
                    </a:lnTo>
                    <a:lnTo>
                      <a:pt x="18" y="774"/>
                    </a:lnTo>
                    <a:lnTo>
                      <a:pt x="59" y="750"/>
                    </a:lnTo>
                    <a:lnTo>
                      <a:pt x="103" y="748"/>
                    </a:lnTo>
                    <a:lnTo>
                      <a:pt x="152" y="750"/>
                    </a:lnTo>
                    <a:lnTo>
                      <a:pt x="116" y="704"/>
                    </a:lnTo>
                    <a:lnTo>
                      <a:pt x="175" y="696"/>
                    </a:lnTo>
                    <a:lnTo>
                      <a:pt x="198" y="392"/>
                    </a:lnTo>
                    <a:lnTo>
                      <a:pt x="198" y="305"/>
                    </a:lnTo>
                    <a:lnTo>
                      <a:pt x="187" y="232"/>
                    </a:lnTo>
                    <a:lnTo>
                      <a:pt x="167" y="161"/>
                    </a:lnTo>
                    <a:lnTo>
                      <a:pt x="136" y="10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2" name="Shape 242"/>
              <p:cNvSpPr/>
              <p:nvPr/>
            </p:nvSpPr>
            <p:spPr>
              <a:xfrm>
                <a:off x="3306" y="1743"/>
                <a:ext cx="49" cy="84"/>
              </a:xfrm>
              <a:custGeom>
                <a:pathLst>
                  <a:path extrusionOk="0" h="170" w="99">
                    <a:moveTo>
                      <a:pt x="22" y="0"/>
                    </a:moveTo>
                    <a:lnTo>
                      <a:pt x="0" y="126"/>
                    </a:lnTo>
                    <a:lnTo>
                      <a:pt x="85" y="170"/>
                    </a:lnTo>
                    <a:lnTo>
                      <a:pt x="99" y="148"/>
                    </a:lnTo>
                    <a:lnTo>
                      <a:pt x="11" y="11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3" name="Shape 243"/>
              <p:cNvSpPr/>
              <p:nvPr/>
            </p:nvSpPr>
            <p:spPr>
              <a:xfrm>
                <a:off x="3477" y="1779"/>
                <a:ext cx="178" cy="492"/>
              </a:xfrm>
              <a:custGeom>
                <a:pathLst>
                  <a:path extrusionOk="0" h="987" w="358">
                    <a:moveTo>
                      <a:pt x="0" y="123"/>
                    </a:moveTo>
                    <a:lnTo>
                      <a:pt x="27" y="96"/>
                    </a:lnTo>
                    <a:lnTo>
                      <a:pt x="46" y="65"/>
                    </a:lnTo>
                    <a:lnTo>
                      <a:pt x="63" y="39"/>
                    </a:lnTo>
                    <a:lnTo>
                      <a:pt x="77" y="0"/>
                    </a:lnTo>
                    <a:lnTo>
                      <a:pt x="113" y="3"/>
                    </a:lnTo>
                    <a:lnTo>
                      <a:pt x="144" y="18"/>
                    </a:lnTo>
                    <a:lnTo>
                      <a:pt x="162" y="33"/>
                    </a:lnTo>
                    <a:lnTo>
                      <a:pt x="138" y="20"/>
                    </a:lnTo>
                    <a:lnTo>
                      <a:pt x="110" y="13"/>
                    </a:lnTo>
                    <a:lnTo>
                      <a:pt x="82" y="8"/>
                    </a:lnTo>
                    <a:lnTo>
                      <a:pt x="71" y="51"/>
                    </a:lnTo>
                    <a:lnTo>
                      <a:pt x="90" y="74"/>
                    </a:lnTo>
                    <a:lnTo>
                      <a:pt x="113" y="88"/>
                    </a:lnTo>
                    <a:lnTo>
                      <a:pt x="152" y="77"/>
                    </a:lnTo>
                    <a:lnTo>
                      <a:pt x="149" y="44"/>
                    </a:lnTo>
                    <a:lnTo>
                      <a:pt x="164" y="82"/>
                    </a:lnTo>
                    <a:lnTo>
                      <a:pt x="152" y="87"/>
                    </a:lnTo>
                    <a:lnTo>
                      <a:pt x="174" y="137"/>
                    </a:lnTo>
                    <a:lnTo>
                      <a:pt x="192" y="204"/>
                    </a:lnTo>
                    <a:lnTo>
                      <a:pt x="210" y="304"/>
                    </a:lnTo>
                    <a:lnTo>
                      <a:pt x="231" y="449"/>
                    </a:lnTo>
                    <a:lnTo>
                      <a:pt x="246" y="533"/>
                    </a:lnTo>
                    <a:lnTo>
                      <a:pt x="268" y="628"/>
                    </a:lnTo>
                    <a:lnTo>
                      <a:pt x="296" y="716"/>
                    </a:lnTo>
                    <a:lnTo>
                      <a:pt x="324" y="784"/>
                    </a:lnTo>
                    <a:lnTo>
                      <a:pt x="342" y="829"/>
                    </a:lnTo>
                    <a:lnTo>
                      <a:pt x="358" y="987"/>
                    </a:lnTo>
                    <a:lnTo>
                      <a:pt x="309" y="794"/>
                    </a:lnTo>
                    <a:lnTo>
                      <a:pt x="278" y="683"/>
                    </a:lnTo>
                    <a:lnTo>
                      <a:pt x="247" y="572"/>
                    </a:lnTo>
                    <a:lnTo>
                      <a:pt x="219" y="448"/>
                    </a:lnTo>
                    <a:lnTo>
                      <a:pt x="197" y="329"/>
                    </a:lnTo>
                    <a:lnTo>
                      <a:pt x="185" y="245"/>
                    </a:lnTo>
                    <a:lnTo>
                      <a:pt x="167" y="173"/>
                    </a:lnTo>
                    <a:lnTo>
                      <a:pt x="149" y="144"/>
                    </a:lnTo>
                    <a:lnTo>
                      <a:pt x="131" y="123"/>
                    </a:lnTo>
                    <a:lnTo>
                      <a:pt x="110" y="114"/>
                    </a:lnTo>
                    <a:lnTo>
                      <a:pt x="105" y="114"/>
                    </a:lnTo>
                    <a:lnTo>
                      <a:pt x="100" y="150"/>
                    </a:lnTo>
                    <a:lnTo>
                      <a:pt x="100" y="222"/>
                    </a:lnTo>
                    <a:lnTo>
                      <a:pt x="108" y="301"/>
                    </a:lnTo>
                    <a:lnTo>
                      <a:pt x="115" y="386"/>
                    </a:lnTo>
                    <a:lnTo>
                      <a:pt x="131" y="481"/>
                    </a:lnTo>
                    <a:lnTo>
                      <a:pt x="120" y="467"/>
                    </a:lnTo>
                    <a:lnTo>
                      <a:pt x="105" y="355"/>
                    </a:lnTo>
                    <a:lnTo>
                      <a:pt x="94" y="265"/>
                    </a:lnTo>
                    <a:lnTo>
                      <a:pt x="94" y="199"/>
                    </a:lnTo>
                    <a:lnTo>
                      <a:pt x="94" y="134"/>
                    </a:lnTo>
                    <a:lnTo>
                      <a:pt x="94" y="113"/>
                    </a:lnTo>
                    <a:lnTo>
                      <a:pt x="54" y="85"/>
                    </a:lnTo>
                    <a:lnTo>
                      <a:pt x="36" y="106"/>
                    </a:lnTo>
                    <a:lnTo>
                      <a:pt x="15" y="124"/>
                    </a:lnTo>
                    <a:lnTo>
                      <a:pt x="9" y="134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4" name="Shape 244"/>
              <p:cNvSpPr/>
              <p:nvPr/>
            </p:nvSpPr>
            <p:spPr>
              <a:xfrm>
                <a:off x="3536" y="1718"/>
                <a:ext cx="316" cy="643"/>
              </a:xfrm>
              <a:custGeom>
                <a:pathLst>
                  <a:path extrusionOk="0" h="1288" w="634">
                    <a:moveTo>
                      <a:pt x="7" y="8"/>
                    </a:moveTo>
                    <a:lnTo>
                      <a:pt x="46" y="98"/>
                    </a:lnTo>
                    <a:lnTo>
                      <a:pt x="90" y="227"/>
                    </a:lnTo>
                    <a:lnTo>
                      <a:pt x="126" y="368"/>
                    </a:lnTo>
                    <a:lnTo>
                      <a:pt x="162" y="517"/>
                    </a:lnTo>
                    <a:lnTo>
                      <a:pt x="198" y="709"/>
                    </a:lnTo>
                    <a:lnTo>
                      <a:pt x="224" y="883"/>
                    </a:lnTo>
                    <a:lnTo>
                      <a:pt x="237" y="1026"/>
                    </a:lnTo>
                    <a:lnTo>
                      <a:pt x="244" y="1147"/>
                    </a:lnTo>
                    <a:lnTo>
                      <a:pt x="375" y="1100"/>
                    </a:lnTo>
                    <a:lnTo>
                      <a:pt x="559" y="1147"/>
                    </a:lnTo>
                    <a:lnTo>
                      <a:pt x="634" y="1288"/>
                    </a:lnTo>
                    <a:lnTo>
                      <a:pt x="551" y="1157"/>
                    </a:lnTo>
                    <a:lnTo>
                      <a:pt x="375" y="1113"/>
                    </a:lnTo>
                    <a:lnTo>
                      <a:pt x="241" y="1162"/>
                    </a:lnTo>
                    <a:lnTo>
                      <a:pt x="141" y="1206"/>
                    </a:lnTo>
                    <a:lnTo>
                      <a:pt x="156" y="1188"/>
                    </a:lnTo>
                    <a:lnTo>
                      <a:pt x="231" y="1149"/>
                    </a:lnTo>
                    <a:lnTo>
                      <a:pt x="211" y="876"/>
                    </a:lnTo>
                    <a:lnTo>
                      <a:pt x="175" y="660"/>
                    </a:lnTo>
                    <a:lnTo>
                      <a:pt x="133" y="432"/>
                    </a:lnTo>
                    <a:lnTo>
                      <a:pt x="84" y="239"/>
                    </a:lnTo>
                    <a:lnTo>
                      <a:pt x="35" y="92"/>
                    </a:lnTo>
                    <a:lnTo>
                      <a:pt x="0" y="0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5" name="Shape 245"/>
              <p:cNvSpPr/>
              <p:nvPr/>
            </p:nvSpPr>
            <p:spPr>
              <a:xfrm>
                <a:off x="3563" y="1712"/>
                <a:ext cx="437" cy="696"/>
              </a:xfrm>
              <a:custGeom>
                <a:pathLst>
                  <a:path extrusionOk="0" h="1396" w="876">
                    <a:moveTo>
                      <a:pt x="25" y="0"/>
                    </a:moveTo>
                    <a:lnTo>
                      <a:pt x="64" y="28"/>
                    </a:lnTo>
                    <a:lnTo>
                      <a:pt x="136" y="67"/>
                    </a:lnTo>
                    <a:lnTo>
                      <a:pt x="206" y="96"/>
                    </a:lnTo>
                    <a:lnTo>
                      <a:pt x="324" y="139"/>
                    </a:lnTo>
                    <a:lnTo>
                      <a:pt x="369" y="270"/>
                    </a:lnTo>
                    <a:lnTo>
                      <a:pt x="409" y="353"/>
                    </a:lnTo>
                    <a:lnTo>
                      <a:pt x="461" y="420"/>
                    </a:lnTo>
                    <a:lnTo>
                      <a:pt x="446" y="464"/>
                    </a:lnTo>
                    <a:lnTo>
                      <a:pt x="464" y="526"/>
                    </a:lnTo>
                    <a:lnTo>
                      <a:pt x="512" y="619"/>
                    </a:lnTo>
                    <a:lnTo>
                      <a:pt x="569" y="716"/>
                    </a:lnTo>
                    <a:lnTo>
                      <a:pt x="616" y="739"/>
                    </a:lnTo>
                    <a:lnTo>
                      <a:pt x="709" y="863"/>
                    </a:lnTo>
                    <a:lnTo>
                      <a:pt x="757" y="972"/>
                    </a:lnTo>
                    <a:lnTo>
                      <a:pt x="793" y="1070"/>
                    </a:lnTo>
                    <a:lnTo>
                      <a:pt x="820" y="1147"/>
                    </a:lnTo>
                    <a:lnTo>
                      <a:pt x="739" y="948"/>
                    </a:lnTo>
                    <a:lnTo>
                      <a:pt x="695" y="876"/>
                    </a:lnTo>
                    <a:lnTo>
                      <a:pt x="605" y="773"/>
                    </a:lnTo>
                    <a:lnTo>
                      <a:pt x="440" y="794"/>
                    </a:lnTo>
                    <a:lnTo>
                      <a:pt x="418" y="843"/>
                    </a:lnTo>
                    <a:lnTo>
                      <a:pt x="485" y="930"/>
                    </a:lnTo>
                    <a:lnTo>
                      <a:pt x="554" y="935"/>
                    </a:lnTo>
                    <a:lnTo>
                      <a:pt x="515" y="1000"/>
                    </a:lnTo>
                    <a:lnTo>
                      <a:pt x="572" y="982"/>
                    </a:lnTo>
                    <a:lnTo>
                      <a:pt x="632" y="1043"/>
                    </a:lnTo>
                    <a:lnTo>
                      <a:pt x="598" y="1043"/>
                    </a:lnTo>
                    <a:lnTo>
                      <a:pt x="632" y="1119"/>
                    </a:lnTo>
                    <a:lnTo>
                      <a:pt x="659" y="1105"/>
                    </a:lnTo>
                    <a:lnTo>
                      <a:pt x="698" y="1087"/>
                    </a:lnTo>
                    <a:lnTo>
                      <a:pt x="724" y="1098"/>
                    </a:lnTo>
                    <a:lnTo>
                      <a:pt x="698" y="1095"/>
                    </a:lnTo>
                    <a:lnTo>
                      <a:pt x="652" y="1126"/>
                    </a:lnTo>
                    <a:lnTo>
                      <a:pt x="619" y="1144"/>
                    </a:lnTo>
                    <a:lnTo>
                      <a:pt x="572" y="1160"/>
                    </a:lnTo>
                    <a:lnTo>
                      <a:pt x="559" y="1175"/>
                    </a:lnTo>
                    <a:lnTo>
                      <a:pt x="548" y="1200"/>
                    </a:lnTo>
                    <a:lnTo>
                      <a:pt x="554" y="1214"/>
                    </a:lnTo>
                    <a:lnTo>
                      <a:pt x="587" y="1242"/>
                    </a:lnTo>
                    <a:lnTo>
                      <a:pt x="601" y="1206"/>
                    </a:lnTo>
                    <a:lnTo>
                      <a:pt x="628" y="1160"/>
                    </a:lnTo>
                    <a:lnTo>
                      <a:pt x="608" y="1224"/>
                    </a:lnTo>
                    <a:lnTo>
                      <a:pt x="605" y="1250"/>
                    </a:lnTo>
                    <a:lnTo>
                      <a:pt x="644" y="1275"/>
                    </a:lnTo>
                    <a:lnTo>
                      <a:pt x="659" y="1267"/>
                    </a:lnTo>
                    <a:lnTo>
                      <a:pt x="688" y="1236"/>
                    </a:lnTo>
                    <a:lnTo>
                      <a:pt x="714" y="1188"/>
                    </a:lnTo>
                    <a:lnTo>
                      <a:pt x="695" y="1239"/>
                    </a:lnTo>
                    <a:lnTo>
                      <a:pt x="670" y="1280"/>
                    </a:lnTo>
                    <a:lnTo>
                      <a:pt x="703" y="1307"/>
                    </a:lnTo>
                    <a:lnTo>
                      <a:pt x="724" y="1293"/>
                    </a:lnTo>
                    <a:lnTo>
                      <a:pt x="742" y="1275"/>
                    </a:lnTo>
                    <a:lnTo>
                      <a:pt x="752" y="1250"/>
                    </a:lnTo>
                    <a:lnTo>
                      <a:pt x="771" y="1201"/>
                    </a:lnTo>
                    <a:lnTo>
                      <a:pt x="763" y="1252"/>
                    </a:lnTo>
                    <a:lnTo>
                      <a:pt x="752" y="1286"/>
                    </a:lnTo>
                    <a:lnTo>
                      <a:pt x="745" y="1309"/>
                    </a:lnTo>
                    <a:lnTo>
                      <a:pt x="763" y="1329"/>
                    </a:lnTo>
                    <a:lnTo>
                      <a:pt x="788" y="1332"/>
                    </a:lnTo>
                    <a:lnTo>
                      <a:pt x="811" y="1329"/>
                    </a:lnTo>
                    <a:lnTo>
                      <a:pt x="833" y="1280"/>
                    </a:lnTo>
                    <a:lnTo>
                      <a:pt x="840" y="1245"/>
                    </a:lnTo>
                    <a:lnTo>
                      <a:pt x="833" y="1288"/>
                    </a:lnTo>
                    <a:lnTo>
                      <a:pt x="817" y="1329"/>
                    </a:lnTo>
                    <a:lnTo>
                      <a:pt x="814" y="1343"/>
                    </a:lnTo>
                    <a:lnTo>
                      <a:pt x="837" y="1343"/>
                    </a:lnTo>
                    <a:lnTo>
                      <a:pt x="853" y="1329"/>
                    </a:lnTo>
                    <a:lnTo>
                      <a:pt x="865" y="1296"/>
                    </a:lnTo>
                    <a:lnTo>
                      <a:pt x="868" y="1236"/>
                    </a:lnTo>
                    <a:lnTo>
                      <a:pt x="861" y="1218"/>
                    </a:lnTo>
                    <a:lnTo>
                      <a:pt x="851" y="1218"/>
                    </a:lnTo>
                    <a:lnTo>
                      <a:pt x="847" y="1211"/>
                    </a:lnTo>
                    <a:lnTo>
                      <a:pt x="858" y="1214"/>
                    </a:lnTo>
                    <a:lnTo>
                      <a:pt x="865" y="1218"/>
                    </a:lnTo>
                    <a:lnTo>
                      <a:pt x="873" y="1231"/>
                    </a:lnTo>
                    <a:lnTo>
                      <a:pt x="876" y="1263"/>
                    </a:lnTo>
                    <a:lnTo>
                      <a:pt x="873" y="1309"/>
                    </a:lnTo>
                    <a:lnTo>
                      <a:pt x="861" y="1343"/>
                    </a:lnTo>
                    <a:lnTo>
                      <a:pt x="851" y="1360"/>
                    </a:lnTo>
                    <a:lnTo>
                      <a:pt x="811" y="1386"/>
                    </a:lnTo>
                    <a:lnTo>
                      <a:pt x="796" y="1386"/>
                    </a:lnTo>
                    <a:lnTo>
                      <a:pt x="784" y="1383"/>
                    </a:lnTo>
                    <a:lnTo>
                      <a:pt x="752" y="1396"/>
                    </a:lnTo>
                    <a:lnTo>
                      <a:pt x="735" y="1396"/>
                    </a:lnTo>
                    <a:lnTo>
                      <a:pt x="717" y="1389"/>
                    </a:lnTo>
                    <a:lnTo>
                      <a:pt x="709" y="1376"/>
                    </a:lnTo>
                    <a:lnTo>
                      <a:pt x="673" y="1383"/>
                    </a:lnTo>
                    <a:lnTo>
                      <a:pt x="649" y="1376"/>
                    </a:lnTo>
                    <a:lnTo>
                      <a:pt x="637" y="1360"/>
                    </a:lnTo>
                    <a:lnTo>
                      <a:pt x="637" y="1338"/>
                    </a:lnTo>
                    <a:lnTo>
                      <a:pt x="611" y="1338"/>
                    </a:lnTo>
                    <a:lnTo>
                      <a:pt x="593" y="1325"/>
                    </a:lnTo>
                    <a:lnTo>
                      <a:pt x="587" y="1307"/>
                    </a:lnTo>
                    <a:lnTo>
                      <a:pt x="587" y="1275"/>
                    </a:lnTo>
                    <a:lnTo>
                      <a:pt x="562" y="1245"/>
                    </a:lnTo>
                    <a:lnTo>
                      <a:pt x="536" y="1214"/>
                    </a:lnTo>
                    <a:lnTo>
                      <a:pt x="530" y="1200"/>
                    </a:lnTo>
                    <a:lnTo>
                      <a:pt x="533" y="1182"/>
                    </a:lnTo>
                    <a:lnTo>
                      <a:pt x="544" y="1160"/>
                    </a:lnTo>
                    <a:lnTo>
                      <a:pt x="489" y="1070"/>
                    </a:lnTo>
                    <a:lnTo>
                      <a:pt x="443" y="1026"/>
                    </a:lnTo>
                    <a:lnTo>
                      <a:pt x="425" y="990"/>
                    </a:lnTo>
                    <a:lnTo>
                      <a:pt x="330" y="920"/>
                    </a:lnTo>
                    <a:lnTo>
                      <a:pt x="320" y="997"/>
                    </a:lnTo>
                    <a:lnTo>
                      <a:pt x="314" y="1070"/>
                    </a:lnTo>
                    <a:lnTo>
                      <a:pt x="314" y="1116"/>
                    </a:lnTo>
                    <a:lnTo>
                      <a:pt x="306" y="1123"/>
                    </a:lnTo>
                    <a:lnTo>
                      <a:pt x="306" y="1036"/>
                    </a:lnTo>
                    <a:lnTo>
                      <a:pt x="311" y="951"/>
                    </a:lnTo>
                    <a:lnTo>
                      <a:pt x="314" y="883"/>
                    </a:lnTo>
                    <a:lnTo>
                      <a:pt x="284" y="832"/>
                    </a:lnTo>
                    <a:lnTo>
                      <a:pt x="284" y="1000"/>
                    </a:lnTo>
                    <a:lnTo>
                      <a:pt x="270" y="843"/>
                    </a:lnTo>
                    <a:lnTo>
                      <a:pt x="265" y="688"/>
                    </a:lnTo>
                    <a:lnTo>
                      <a:pt x="270" y="569"/>
                    </a:lnTo>
                    <a:lnTo>
                      <a:pt x="265" y="482"/>
                    </a:lnTo>
                    <a:lnTo>
                      <a:pt x="255" y="381"/>
                    </a:lnTo>
                    <a:lnTo>
                      <a:pt x="152" y="371"/>
                    </a:lnTo>
                    <a:lnTo>
                      <a:pt x="216" y="317"/>
                    </a:lnTo>
                    <a:lnTo>
                      <a:pt x="173" y="366"/>
                    </a:lnTo>
                    <a:lnTo>
                      <a:pt x="262" y="373"/>
                    </a:lnTo>
                    <a:lnTo>
                      <a:pt x="278" y="472"/>
                    </a:lnTo>
                    <a:lnTo>
                      <a:pt x="360" y="472"/>
                    </a:lnTo>
                    <a:lnTo>
                      <a:pt x="399" y="458"/>
                    </a:lnTo>
                    <a:lnTo>
                      <a:pt x="378" y="510"/>
                    </a:lnTo>
                    <a:lnTo>
                      <a:pt x="317" y="619"/>
                    </a:lnTo>
                    <a:lnTo>
                      <a:pt x="369" y="598"/>
                    </a:lnTo>
                    <a:lnTo>
                      <a:pt x="464" y="749"/>
                    </a:lnTo>
                    <a:lnTo>
                      <a:pt x="562" y="739"/>
                    </a:lnTo>
                    <a:lnTo>
                      <a:pt x="458" y="546"/>
                    </a:lnTo>
                    <a:lnTo>
                      <a:pt x="428" y="461"/>
                    </a:lnTo>
                    <a:lnTo>
                      <a:pt x="446" y="420"/>
                    </a:lnTo>
                    <a:lnTo>
                      <a:pt x="396" y="356"/>
                    </a:lnTo>
                    <a:lnTo>
                      <a:pt x="351" y="270"/>
                    </a:lnTo>
                    <a:lnTo>
                      <a:pt x="317" y="157"/>
                    </a:lnTo>
                    <a:lnTo>
                      <a:pt x="193" y="111"/>
                    </a:lnTo>
                    <a:lnTo>
                      <a:pt x="93" y="61"/>
                    </a:lnTo>
                    <a:lnTo>
                      <a:pt x="25" y="16"/>
                    </a:lnTo>
                    <a:lnTo>
                      <a:pt x="0" y="3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3549" y="1714"/>
                <a:ext cx="99" cy="117"/>
              </a:xfrm>
              <a:custGeom>
                <a:pathLst>
                  <a:path extrusionOk="0" h="233" w="199">
                    <a:moveTo>
                      <a:pt x="0" y="3"/>
                    </a:moveTo>
                    <a:lnTo>
                      <a:pt x="62" y="63"/>
                    </a:lnTo>
                    <a:lnTo>
                      <a:pt x="131" y="137"/>
                    </a:lnTo>
                    <a:lnTo>
                      <a:pt x="173" y="194"/>
                    </a:lnTo>
                    <a:lnTo>
                      <a:pt x="199" y="233"/>
                    </a:lnTo>
                    <a:lnTo>
                      <a:pt x="162" y="166"/>
                    </a:lnTo>
                    <a:lnTo>
                      <a:pt x="122" y="104"/>
                    </a:lnTo>
                    <a:lnTo>
                      <a:pt x="83" y="57"/>
                    </a:lnTo>
                    <a:lnTo>
                      <a:pt x="47" y="21"/>
                    </a:lnTo>
                    <a:lnTo>
                      <a:pt x="2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3925" y="2265"/>
                <a:ext cx="60" cy="48"/>
              </a:xfrm>
              <a:custGeom>
                <a:pathLst>
                  <a:path extrusionOk="0" h="98" w="119">
                    <a:moveTo>
                      <a:pt x="117" y="98"/>
                    </a:moveTo>
                    <a:lnTo>
                      <a:pt x="114" y="82"/>
                    </a:lnTo>
                    <a:lnTo>
                      <a:pt x="107" y="75"/>
                    </a:lnTo>
                    <a:lnTo>
                      <a:pt x="88" y="69"/>
                    </a:lnTo>
                    <a:lnTo>
                      <a:pt x="76" y="72"/>
                    </a:lnTo>
                    <a:lnTo>
                      <a:pt x="70" y="39"/>
                    </a:lnTo>
                    <a:lnTo>
                      <a:pt x="55" y="28"/>
                    </a:lnTo>
                    <a:lnTo>
                      <a:pt x="36" y="20"/>
                    </a:lnTo>
                    <a:lnTo>
                      <a:pt x="6" y="18"/>
                    </a:lnTo>
                    <a:lnTo>
                      <a:pt x="0" y="0"/>
                    </a:lnTo>
                    <a:lnTo>
                      <a:pt x="9" y="15"/>
                    </a:lnTo>
                    <a:lnTo>
                      <a:pt x="39" y="13"/>
                    </a:lnTo>
                    <a:lnTo>
                      <a:pt x="65" y="21"/>
                    </a:lnTo>
                    <a:lnTo>
                      <a:pt x="76" y="34"/>
                    </a:lnTo>
                    <a:lnTo>
                      <a:pt x="83" y="59"/>
                    </a:lnTo>
                    <a:lnTo>
                      <a:pt x="103" y="62"/>
                    </a:lnTo>
                    <a:lnTo>
                      <a:pt x="117" y="75"/>
                    </a:lnTo>
                    <a:lnTo>
                      <a:pt x="119" y="92"/>
                    </a:lnTo>
                    <a:lnTo>
                      <a:pt x="117" y="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3593" y="2302"/>
                <a:ext cx="249" cy="115"/>
              </a:xfrm>
              <a:custGeom>
                <a:pathLst>
                  <a:path extrusionOk="0" h="232" w="500">
                    <a:moveTo>
                      <a:pt x="2" y="176"/>
                    </a:moveTo>
                    <a:lnTo>
                      <a:pt x="23" y="189"/>
                    </a:lnTo>
                    <a:lnTo>
                      <a:pt x="52" y="202"/>
                    </a:lnTo>
                    <a:lnTo>
                      <a:pt x="101" y="207"/>
                    </a:lnTo>
                    <a:lnTo>
                      <a:pt x="177" y="207"/>
                    </a:lnTo>
                    <a:lnTo>
                      <a:pt x="286" y="214"/>
                    </a:lnTo>
                    <a:lnTo>
                      <a:pt x="306" y="212"/>
                    </a:lnTo>
                    <a:lnTo>
                      <a:pt x="324" y="202"/>
                    </a:lnTo>
                    <a:lnTo>
                      <a:pt x="329" y="188"/>
                    </a:lnTo>
                    <a:lnTo>
                      <a:pt x="327" y="176"/>
                    </a:lnTo>
                    <a:lnTo>
                      <a:pt x="289" y="147"/>
                    </a:lnTo>
                    <a:lnTo>
                      <a:pt x="340" y="163"/>
                    </a:lnTo>
                    <a:lnTo>
                      <a:pt x="363" y="161"/>
                    </a:lnTo>
                    <a:lnTo>
                      <a:pt x="374" y="147"/>
                    </a:lnTo>
                    <a:lnTo>
                      <a:pt x="376" y="132"/>
                    </a:lnTo>
                    <a:lnTo>
                      <a:pt x="369" y="119"/>
                    </a:lnTo>
                    <a:lnTo>
                      <a:pt x="347" y="106"/>
                    </a:lnTo>
                    <a:lnTo>
                      <a:pt x="276" y="71"/>
                    </a:lnTo>
                    <a:lnTo>
                      <a:pt x="386" y="112"/>
                    </a:lnTo>
                    <a:lnTo>
                      <a:pt x="407" y="119"/>
                    </a:lnTo>
                    <a:lnTo>
                      <a:pt x="389" y="124"/>
                    </a:lnTo>
                    <a:lnTo>
                      <a:pt x="392" y="132"/>
                    </a:lnTo>
                    <a:lnTo>
                      <a:pt x="391" y="143"/>
                    </a:lnTo>
                    <a:lnTo>
                      <a:pt x="384" y="152"/>
                    </a:lnTo>
                    <a:lnTo>
                      <a:pt x="392" y="179"/>
                    </a:lnTo>
                    <a:lnTo>
                      <a:pt x="409" y="174"/>
                    </a:lnTo>
                    <a:lnTo>
                      <a:pt x="422" y="163"/>
                    </a:lnTo>
                    <a:lnTo>
                      <a:pt x="427" y="152"/>
                    </a:lnTo>
                    <a:lnTo>
                      <a:pt x="422" y="68"/>
                    </a:lnTo>
                    <a:lnTo>
                      <a:pt x="414" y="58"/>
                    </a:lnTo>
                    <a:lnTo>
                      <a:pt x="268" y="0"/>
                    </a:lnTo>
                    <a:lnTo>
                      <a:pt x="422" y="54"/>
                    </a:lnTo>
                    <a:lnTo>
                      <a:pt x="436" y="68"/>
                    </a:lnTo>
                    <a:lnTo>
                      <a:pt x="464" y="106"/>
                    </a:lnTo>
                    <a:lnTo>
                      <a:pt x="479" y="119"/>
                    </a:lnTo>
                    <a:lnTo>
                      <a:pt x="500" y="127"/>
                    </a:lnTo>
                    <a:lnTo>
                      <a:pt x="486" y="130"/>
                    </a:lnTo>
                    <a:lnTo>
                      <a:pt x="469" y="125"/>
                    </a:lnTo>
                    <a:lnTo>
                      <a:pt x="443" y="103"/>
                    </a:lnTo>
                    <a:lnTo>
                      <a:pt x="436" y="156"/>
                    </a:lnTo>
                    <a:lnTo>
                      <a:pt x="427" y="170"/>
                    </a:lnTo>
                    <a:lnTo>
                      <a:pt x="412" y="181"/>
                    </a:lnTo>
                    <a:lnTo>
                      <a:pt x="392" y="189"/>
                    </a:lnTo>
                    <a:lnTo>
                      <a:pt x="383" y="189"/>
                    </a:lnTo>
                    <a:lnTo>
                      <a:pt x="363" y="189"/>
                    </a:lnTo>
                    <a:lnTo>
                      <a:pt x="353" y="207"/>
                    </a:lnTo>
                    <a:lnTo>
                      <a:pt x="340" y="219"/>
                    </a:lnTo>
                    <a:lnTo>
                      <a:pt x="316" y="228"/>
                    </a:lnTo>
                    <a:lnTo>
                      <a:pt x="296" y="232"/>
                    </a:lnTo>
                    <a:lnTo>
                      <a:pt x="268" y="223"/>
                    </a:lnTo>
                    <a:lnTo>
                      <a:pt x="214" y="219"/>
                    </a:lnTo>
                    <a:lnTo>
                      <a:pt x="157" y="217"/>
                    </a:lnTo>
                    <a:lnTo>
                      <a:pt x="98" y="217"/>
                    </a:lnTo>
                    <a:lnTo>
                      <a:pt x="67" y="214"/>
                    </a:lnTo>
                    <a:lnTo>
                      <a:pt x="43" y="207"/>
                    </a:lnTo>
                    <a:lnTo>
                      <a:pt x="23" y="199"/>
                    </a:lnTo>
                    <a:lnTo>
                      <a:pt x="7" y="189"/>
                    </a:lnTo>
                    <a:lnTo>
                      <a:pt x="0" y="183"/>
                    </a:lnTo>
                    <a:lnTo>
                      <a:pt x="2" y="1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4063" y="1713"/>
                <a:ext cx="133" cy="55"/>
              </a:xfrm>
              <a:custGeom>
                <a:pathLst>
                  <a:path extrusionOk="0" h="109" w="265">
                    <a:moveTo>
                      <a:pt x="83" y="0"/>
                    </a:moveTo>
                    <a:lnTo>
                      <a:pt x="111" y="3"/>
                    </a:lnTo>
                    <a:lnTo>
                      <a:pt x="139" y="13"/>
                    </a:lnTo>
                    <a:lnTo>
                      <a:pt x="162" y="29"/>
                    </a:lnTo>
                    <a:lnTo>
                      <a:pt x="183" y="56"/>
                    </a:lnTo>
                    <a:lnTo>
                      <a:pt x="194" y="77"/>
                    </a:lnTo>
                    <a:lnTo>
                      <a:pt x="199" y="90"/>
                    </a:lnTo>
                    <a:lnTo>
                      <a:pt x="229" y="90"/>
                    </a:lnTo>
                    <a:lnTo>
                      <a:pt x="245" y="52"/>
                    </a:lnTo>
                    <a:lnTo>
                      <a:pt x="265" y="52"/>
                    </a:lnTo>
                    <a:lnTo>
                      <a:pt x="263" y="62"/>
                    </a:lnTo>
                    <a:lnTo>
                      <a:pt x="250" y="69"/>
                    </a:lnTo>
                    <a:lnTo>
                      <a:pt x="233" y="95"/>
                    </a:lnTo>
                    <a:lnTo>
                      <a:pt x="201" y="103"/>
                    </a:lnTo>
                    <a:lnTo>
                      <a:pt x="194" y="109"/>
                    </a:lnTo>
                    <a:lnTo>
                      <a:pt x="183" y="95"/>
                    </a:lnTo>
                    <a:lnTo>
                      <a:pt x="188" y="85"/>
                    </a:lnTo>
                    <a:lnTo>
                      <a:pt x="178" y="60"/>
                    </a:lnTo>
                    <a:lnTo>
                      <a:pt x="165" y="42"/>
                    </a:lnTo>
                    <a:lnTo>
                      <a:pt x="149" y="29"/>
                    </a:lnTo>
                    <a:lnTo>
                      <a:pt x="135" y="23"/>
                    </a:lnTo>
                    <a:lnTo>
                      <a:pt x="113" y="20"/>
                    </a:lnTo>
                    <a:lnTo>
                      <a:pt x="90" y="20"/>
                    </a:lnTo>
                    <a:lnTo>
                      <a:pt x="75" y="20"/>
                    </a:lnTo>
                    <a:lnTo>
                      <a:pt x="64" y="21"/>
                    </a:lnTo>
                    <a:lnTo>
                      <a:pt x="16" y="46"/>
                    </a:lnTo>
                    <a:lnTo>
                      <a:pt x="15" y="59"/>
                    </a:lnTo>
                    <a:lnTo>
                      <a:pt x="16" y="77"/>
                    </a:lnTo>
                    <a:lnTo>
                      <a:pt x="8" y="67"/>
                    </a:lnTo>
                    <a:lnTo>
                      <a:pt x="0" y="56"/>
                    </a:lnTo>
                    <a:lnTo>
                      <a:pt x="0" y="44"/>
                    </a:lnTo>
                    <a:lnTo>
                      <a:pt x="5" y="39"/>
                    </a:lnTo>
                    <a:lnTo>
                      <a:pt x="41" y="21"/>
                    </a:lnTo>
                    <a:lnTo>
                      <a:pt x="70" y="3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0" name="Shape 250"/>
              <p:cNvSpPr/>
              <p:nvPr/>
            </p:nvSpPr>
            <p:spPr>
              <a:xfrm>
                <a:off x="3972" y="1594"/>
                <a:ext cx="157" cy="319"/>
              </a:xfrm>
              <a:custGeom>
                <a:pathLst>
                  <a:path extrusionOk="0" h="639" w="317">
                    <a:moveTo>
                      <a:pt x="188" y="85"/>
                    </a:moveTo>
                    <a:lnTo>
                      <a:pt x="207" y="125"/>
                    </a:lnTo>
                    <a:lnTo>
                      <a:pt x="220" y="156"/>
                    </a:lnTo>
                    <a:lnTo>
                      <a:pt x="233" y="177"/>
                    </a:lnTo>
                    <a:lnTo>
                      <a:pt x="248" y="203"/>
                    </a:lnTo>
                    <a:lnTo>
                      <a:pt x="224" y="196"/>
                    </a:lnTo>
                    <a:lnTo>
                      <a:pt x="199" y="185"/>
                    </a:lnTo>
                    <a:lnTo>
                      <a:pt x="211" y="218"/>
                    </a:lnTo>
                    <a:lnTo>
                      <a:pt x="220" y="244"/>
                    </a:lnTo>
                    <a:lnTo>
                      <a:pt x="220" y="247"/>
                    </a:lnTo>
                    <a:lnTo>
                      <a:pt x="202" y="255"/>
                    </a:lnTo>
                    <a:lnTo>
                      <a:pt x="186" y="229"/>
                    </a:lnTo>
                    <a:lnTo>
                      <a:pt x="175" y="208"/>
                    </a:lnTo>
                    <a:lnTo>
                      <a:pt x="168" y="192"/>
                    </a:lnTo>
                    <a:lnTo>
                      <a:pt x="162" y="167"/>
                    </a:lnTo>
                    <a:lnTo>
                      <a:pt x="157" y="208"/>
                    </a:lnTo>
                    <a:lnTo>
                      <a:pt x="157" y="228"/>
                    </a:lnTo>
                    <a:lnTo>
                      <a:pt x="160" y="249"/>
                    </a:lnTo>
                    <a:lnTo>
                      <a:pt x="165" y="272"/>
                    </a:lnTo>
                    <a:lnTo>
                      <a:pt x="153" y="267"/>
                    </a:lnTo>
                    <a:lnTo>
                      <a:pt x="168" y="298"/>
                    </a:lnTo>
                    <a:lnTo>
                      <a:pt x="181" y="321"/>
                    </a:lnTo>
                    <a:lnTo>
                      <a:pt x="204" y="344"/>
                    </a:lnTo>
                    <a:lnTo>
                      <a:pt x="233" y="371"/>
                    </a:lnTo>
                    <a:lnTo>
                      <a:pt x="260" y="391"/>
                    </a:lnTo>
                    <a:lnTo>
                      <a:pt x="317" y="393"/>
                    </a:lnTo>
                    <a:lnTo>
                      <a:pt x="243" y="397"/>
                    </a:lnTo>
                    <a:lnTo>
                      <a:pt x="233" y="407"/>
                    </a:lnTo>
                    <a:lnTo>
                      <a:pt x="233" y="530"/>
                    </a:lnTo>
                    <a:lnTo>
                      <a:pt x="204" y="420"/>
                    </a:lnTo>
                    <a:lnTo>
                      <a:pt x="165" y="453"/>
                    </a:lnTo>
                    <a:lnTo>
                      <a:pt x="162" y="461"/>
                    </a:lnTo>
                    <a:lnTo>
                      <a:pt x="163" y="469"/>
                    </a:lnTo>
                    <a:lnTo>
                      <a:pt x="199" y="515"/>
                    </a:lnTo>
                    <a:lnTo>
                      <a:pt x="224" y="558"/>
                    </a:lnTo>
                    <a:lnTo>
                      <a:pt x="237" y="577"/>
                    </a:lnTo>
                    <a:lnTo>
                      <a:pt x="209" y="548"/>
                    </a:lnTo>
                    <a:lnTo>
                      <a:pt x="186" y="572"/>
                    </a:lnTo>
                    <a:lnTo>
                      <a:pt x="158" y="597"/>
                    </a:lnTo>
                    <a:lnTo>
                      <a:pt x="132" y="610"/>
                    </a:lnTo>
                    <a:lnTo>
                      <a:pt x="86" y="628"/>
                    </a:lnTo>
                    <a:lnTo>
                      <a:pt x="59" y="639"/>
                    </a:lnTo>
                    <a:lnTo>
                      <a:pt x="83" y="618"/>
                    </a:lnTo>
                    <a:lnTo>
                      <a:pt x="95" y="607"/>
                    </a:lnTo>
                    <a:lnTo>
                      <a:pt x="103" y="580"/>
                    </a:lnTo>
                    <a:lnTo>
                      <a:pt x="104" y="548"/>
                    </a:lnTo>
                    <a:lnTo>
                      <a:pt x="104" y="525"/>
                    </a:lnTo>
                    <a:lnTo>
                      <a:pt x="98" y="487"/>
                    </a:lnTo>
                    <a:lnTo>
                      <a:pt x="83" y="445"/>
                    </a:lnTo>
                    <a:lnTo>
                      <a:pt x="55" y="379"/>
                    </a:lnTo>
                    <a:lnTo>
                      <a:pt x="32" y="330"/>
                    </a:lnTo>
                    <a:lnTo>
                      <a:pt x="18" y="295"/>
                    </a:lnTo>
                    <a:lnTo>
                      <a:pt x="5" y="259"/>
                    </a:lnTo>
                    <a:lnTo>
                      <a:pt x="0" y="224"/>
                    </a:lnTo>
                    <a:lnTo>
                      <a:pt x="0" y="188"/>
                    </a:lnTo>
                    <a:lnTo>
                      <a:pt x="3" y="159"/>
                    </a:lnTo>
                    <a:lnTo>
                      <a:pt x="13" y="123"/>
                    </a:lnTo>
                    <a:lnTo>
                      <a:pt x="23" y="90"/>
                    </a:lnTo>
                    <a:lnTo>
                      <a:pt x="47" y="49"/>
                    </a:lnTo>
                    <a:lnTo>
                      <a:pt x="80" y="0"/>
                    </a:lnTo>
                    <a:lnTo>
                      <a:pt x="42" y="64"/>
                    </a:lnTo>
                    <a:lnTo>
                      <a:pt x="23" y="108"/>
                    </a:lnTo>
                    <a:lnTo>
                      <a:pt x="16" y="138"/>
                    </a:lnTo>
                    <a:lnTo>
                      <a:pt x="13" y="169"/>
                    </a:lnTo>
                    <a:lnTo>
                      <a:pt x="13" y="192"/>
                    </a:lnTo>
                    <a:lnTo>
                      <a:pt x="16" y="221"/>
                    </a:lnTo>
                    <a:lnTo>
                      <a:pt x="34" y="192"/>
                    </a:lnTo>
                    <a:lnTo>
                      <a:pt x="39" y="249"/>
                    </a:lnTo>
                    <a:lnTo>
                      <a:pt x="57" y="229"/>
                    </a:lnTo>
                    <a:lnTo>
                      <a:pt x="67" y="280"/>
                    </a:lnTo>
                    <a:lnTo>
                      <a:pt x="90" y="226"/>
                    </a:lnTo>
                    <a:lnTo>
                      <a:pt x="90" y="262"/>
                    </a:lnTo>
                    <a:lnTo>
                      <a:pt x="96" y="249"/>
                    </a:lnTo>
                    <a:lnTo>
                      <a:pt x="104" y="232"/>
                    </a:lnTo>
                    <a:lnTo>
                      <a:pt x="109" y="208"/>
                    </a:lnTo>
                    <a:lnTo>
                      <a:pt x="116" y="174"/>
                    </a:lnTo>
                    <a:lnTo>
                      <a:pt x="119" y="154"/>
                    </a:lnTo>
                    <a:lnTo>
                      <a:pt x="122" y="188"/>
                    </a:lnTo>
                    <a:lnTo>
                      <a:pt x="124" y="213"/>
                    </a:lnTo>
                    <a:lnTo>
                      <a:pt x="134" y="185"/>
                    </a:lnTo>
                    <a:lnTo>
                      <a:pt x="137" y="214"/>
                    </a:lnTo>
                    <a:lnTo>
                      <a:pt x="144" y="245"/>
                    </a:lnTo>
                    <a:lnTo>
                      <a:pt x="144" y="162"/>
                    </a:lnTo>
                    <a:lnTo>
                      <a:pt x="148" y="98"/>
                    </a:lnTo>
                    <a:lnTo>
                      <a:pt x="162" y="146"/>
                    </a:lnTo>
                    <a:lnTo>
                      <a:pt x="181" y="192"/>
                    </a:lnTo>
                    <a:lnTo>
                      <a:pt x="186" y="157"/>
                    </a:lnTo>
                    <a:lnTo>
                      <a:pt x="183" y="121"/>
                    </a:lnTo>
                    <a:lnTo>
                      <a:pt x="178" y="69"/>
                    </a:lnTo>
                    <a:lnTo>
                      <a:pt x="188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1" name="Shape 251"/>
              <p:cNvSpPr/>
              <p:nvPr/>
            </p:nvSpPr>
            <p:spPr>
              <a:xfrm>
                <a:off x="3990" y="1540"/>
                <a:ext cx="305" cy="358"/>
              </a:xfrm>
              <a:custGeom>
                <a:pathLst>
                  <a:path extrusionOk="0" h="718" w="613">
                    <a:moveTo>
                      <a:pt x="58" y="90"/>
                    </a:moveTo>
                    <a:lnTo>
                      <a:pt x="30" y="125"/>
                    </a:lnTo>
                    <a:lnTo>
                      <a:pt x="17" y="162"/>
                    </a:lnTo>
                    <a:lnTo>
                      <a:pt x="4" y="206"/>
                    </a:lnTo>
                    <a:lnTo>
                      <a:pt x="0" y="234"/>
                    </a:lnTo>
                    <a:lnTo>
                      <a:pt x="0" y="259"/>
                    </a:lnTo>
                    <a:lnTo>
                      <a:pt x="0" y="280"/>
                    </a:lnTo>
                    <a:lnTo>
                      <a:pt x="23" y="251"/>
                    </a:lnTo>
                    <a:lnTo>
                      <a:pt x="33" y="296"/>
                    </a:lnTo>
                    <a:lnTo>
                      <a:pt x="43" y="270"/>
                    </a:lnTo>
                    <a:lnTo>
                      <a:pt x="53" y="239"/>
                    </a:lnTo>
                    <a:lnTo>
                      <a:pt x="67" y="198"/>
                    </a:lnTo>
                    <a:lnTo>
                      <a:pt x="79" y="226"/>
                    </a:lnTo>
                    <a:lnTo>
                      <a:pt x="89" y="262"/>
                    </a:lnTo>
                    <a:lnTo>
                      <a:pt x="100" y="231"/>
                    </a:lnTo>
                    <a:lnTo>
                      <a:pt x="111" y="213"/>
                    </a:lnTo>
                    <a:lnTo>
                      <a:pt x="123" y="262"/>
                    </a:lnTo>
                    <a:lnTo>
                      <a:pt x="151" y="316"/>
                    </a:lnTo>
                    <a:lnTo>
                      <a:pt x="159" y="249"/>
                    </a:lnTo>
                    <a:lnTo>
                      <a:pt x="159" y="213"/>
                    </a:lnTo>
                    <a:lnTo>
                      <a:pt x="195" y="229"/>
                    </a:lnTo>
                    <a:lnTo>
                      <a:pt x="244" y="262"/>
                    </a:lnTo>
                    <a:lnTo>
                      <a:pt x="275" y="285"/>
                    </a:lnTo>
                    <a:lnTo>
                      <a:pt x="283" y="255"/>
                    </a:lnTo>
                    <a:lnTo>
                      <a:pt x="317" y="259"/>
                    </a:lnTo>
                    <a:lnTo>
                      <a:pt x="301" y="239"/>
                    </a:lnTo>
                    <a:lnTo>
                      <a:pt x="272" y="213"/>
                    </a:lnTo>
                    <a:lnTo>
                      <a:pt x="250" y="198"/>
                    </a:lnTo>
                    <a:lnTo>
                      <a:pt x="288" y="206"/>
                    </a:lnTo>
                    <a:lnTo>
                      <a:pt x="314" y="213"/>
                    </a:lnTo>
                    <a:lnTo>
                      <a:pt x="347" y="231"/>
                    </a:lnTo>
                    <a:lnTo>
                      <a:pt x="342" y="210"/>
                    </a:lnTo>
                    <a:lnTo>
                      <a:pt x="370" y="219"/>
                    </a:lnTo>
                    <a:lnTo>
                      <a:pt x="399" y="210"/>
                    </a:lnTo>
                    <a:lnTo>
                      <a:pt x="415" y="210"/>
                    </a:lnTo>
                    <a:lnTo>
                      <a:pt x="442" y="216"/>
                    </a:lnTo>
                    <a:lnTo>
                      <a:pt x="458" y="231"/>
                    </a:lnTo>
                    <a:lnTo>
                      <a:pt x="487" y="269"/>
                    </a:lnTo>
                    <a:lnTo>
                      <a:pt x="499" y="290"/>
                    </a:lnTo>
                    <a:lnTo>
                      <a:pt x="541" y="370"/>
                    </a:lnTo>
                    <a:lnTo>
                      <a:pt x="556" y="416"/>
                    </a:lnTo>
                    <a:lnTo>
                      <a:pt x="562" y="442"/>
                    </a:lnTo>
                    <a:lnTo>
                      <a:pt x="556" y="468"/>
                    </a:lnTo>
                    <a:lnTo>
                      <a:pt x="543" y="505"/>
                    </a:lnTo>
                    <a:lnTo>
                      <a:pt x="523" y="538"/>
                    </a:lnTo>
                    <a:lnTo>
                      <a:pt x="497" y="572"/>
                    </a:lnTo>
                    <a:lnTo>
                      <a:pt x="482" y="589"/>
                    </a:lnTo>
                    <a:lnTo>
                      <a:pt x="468" y="594"/>
                    </a:lnTo>
                    <a:lnTo>
                      <a:pt x="458" y="595"/>
                    </a:lnTo>
                    <a:lnTo>
                      <a:pt x="469" y="615"/>
                    </a:lnTo>
                    <a:lnTo>
                      <a:pt x="491" y="604"/>
                    </a:lnTo>
                    <a:lnTo>
                      <a:pt x="505" y="594"/>
                    </a:lnTo>
                    <a:lnTo>
                      <a:pt x="523" y="576"/>
                    </a:lnTo>
                    <a:lnTo>
                      <a:pt x="536" y="556"/>
                    </a:lnTo>
                    <a:lnTo>
                      <a:pt x="554" y="525"/>
                    </a:lnTo>
                    <a:lnTo>
                      <a:pt x="566" y="494"/>
                    </a:lnTo>
                    <a:lnTo>
                      <a:pt x="569" y="470"/>
                    </a:lnTo>
                    <a:lnTo>
                      <a:pt x="576" y="450"/>
                    </a:lnTo>
                    <a:lnTo>
                      <a:pt x="602" y="522"/>
                    </a:lnTo>
                    <a:lnTo>
                      <a:pt x="605" y="540"/>
                    </a:lnTo>
                    <a:lnTo>
                      <a:pt x="602" y="571"/>
                    </a:lnTo>
                    <a:lnTo>
                      <a:pt x="582" y="638"/>
                    </a:lnTo>
                    <a:lnTo>
                      <a:pt x="567" y="671"/>
                    </a:lnTo>
                    <a:lnTo>
                      <a:pt x="549" y="695"/>
                    </a:lnTo>
                    <a:lnTo>
                      <a:pt x="528" y="718"/>
                    </a:lnTo>
                    <a:lnTo>
                      <a:pt x="556" y="698"/>
                    </a:lnTo>
                    <a:lnTo>
                      <a:pt x="582" y="674"/>
                    </a:lnTo>
                    <a:lnTo>
                      <a:pt x="602" y="641"/>
                    </a:lnTo>
                    <a:lnTo>
                      <a:pt x="608" y="613"/>
                    </a:lnTo>
                    <a:lnTo>
                      <a:pt x="612" y="589"/>
                    </a:lnTo>
                    <a:lnTo>
                      <a:pt x="613" y="556"/>
                    </a:lnTo>
                    <a:lnTo>
                      <a:pt x="613" y="533"/>
                    </a:lnTo>
                    <a:lnTo>
                      <a:pt x="608" y="510"/>
                    </a:lnTo>
                    <a:lnTo>
                      <a:pt x="566" y="403"/>
                    </a:lnTo>
                    <a:lnTo>
                      <a:pt x="535" y="337"/>
                    </a:lnTo>
                    <a:lnTo>
                      <a:pt x="497" y="264"/>
                    </a:lnTo>
                    <a:lnTo>
                      <a:pt x="497" y="246"/>
                    </a:lnTo>
                    <a:lnTo>
                      <a:pt x="505" y="234"/>
                    </a:lnTo>
                    <a:lnTo>
                      <a:pt x="517" y="231"/>
                    </a:lnTo>
                    <a:lnTo>
                      <a:pt x="530" y="234"/>
                    </a:lnTo>
                    <a:lnTo>
                      <a:pt x="545" y="249"/>
                    </a:lnTo>
                    <a:lnTo>
                      <a:pt x="553" y="267"/>
                    </a:lnTo>
                    <a:lnTo>
                      <a:pt x="556" y="291"/>
                    </a:lnTo>
                    <a:lnTo>
                      <a:pt x="562" y="311"/>
                    </a:lnTo>
                    <a:lnTo>
                      <a:pt x="566" y="273"/>
                    </a:lnTo>
                    <a:lnTo>
                      <a:pt x="561" y="223"/>
                    </a:lnTo>
                    <a:lnTo>
                      <a:pt x="536" y="166"/>
                    </a:lnTo>
                    <a:lnTo>
                      <a:pt x="513" y="117"/>
                    </a:lnTo>
                    <a:lnTo>
                      <a:pt x="484" y="77"/>
                    </a:lnTo>
                    <a:lnTo>
                      <a:pt x="445" y="45"/>
                    </a:lnTo>
                    <a:lnTo>
                      <a:pt x="399" y="22"/>
                    </a:lnTo>
                    <a:lnTo>
                      <a:pt x="350" y="9"/>
                    </a:lnTo>
                    <a:lnTo>
                      <a:pt x="304" y="0"/>
                    </a:lnTo>
                    <a:lnTo>
                      <a:pt x="250" y="0"/>
                    </a:lnTo>
                    <a:lnTo>
                      <a:pt x="295" y="9"/>
                    </a:lnTo>
                    <a:lnTo>
                      <a:pt x="327" y="27"/>
                    </a:lnTo>
                    <a:lnTo>
                      <a:pt x="335" y="35"/>
                    </a:lnTo>
                    <a:lnTo>
                      <a:pt x="295" y="36"/>
                    </a:lnTo>
                    <a:lnTo>
                      <a:pt x="326" y="54"/>
                    </a:lnTo>
                    <a:lnTo>
                      <a:pt x="350" y="72"/>
                    </a:lnTo>
                    <a:lnTo>
                      <a:pt x="321" y="72"/>
                    </a:lnTo>
                    <a:lnTo>
                      <a:pt x="357" y="97"/>
                    </a:lnTo>
                    <a:lnTo>
                      <a:pt x="379" y="117"/>
                    </a:lnTo>
                    <a:lnTo>
                      <a:pt x="389" y="125"/>
                    </a:lnTo>
                    <a:lnTo>
                      <a:pt x="347" y="125"/>
                    </a:lnTo>
                    <a:lnTo>
                      <a:pt x="366" y="139"/>
                    </a:lnTo>
                    <a:lnTo>
                      <a:pt x="384" y="157"/>
                    </a:lnTo>
                    <a:lnTo>
                      <a:pt x="358" y="152"/>
                    </a:lnTo>
                    <a:lnTo>
                      <a:pt x="317" y="141"/>
                    </a:lnTo>
                    <a:lnTo>
                      <a:pt x="332" y="161"/>
                    </a:lnTo>
                    <a:lnTo>
                      <a:pt x="350" y="174"/>
                    </a:lnTo>
                    <a:lnTo>
                      <a:pt x="321" y="174"/>
                    </a:lnTo>
                    <a:lnTo>
                      <a:pt x="299" y="169"/>
                    </a:lnTo>
                    <a:lnTo>
                      <a:pt x="281" y="167"/>
                    </a:lnTo>
                    <a:lnTo>
                      <a:pt x="308" y="187"/>
                    </a:lnTo>
                    <a:lnTo>
                      <a:pt x="278" y="184"/>
                    </a:lnTo>
                    <a:lnTo>
                      <a:pt x="262" y="174"/>
                    </a:lnTo>
                    <a:lnTo>
                      <a:pt x="252" y="167"/>
                    </a:lnTo>
                    <a:lnTo>
                      <a:pt x="242" y="151"/>
                    </a:lnTo>
                    <a:lnTo>
                      <a:pt x="236" y="134"/>
                    </a:lnTo>
                    <a:lnTo>
                      <a:pt x="291" y="134"/>
                    </a:lnTo>
                    <a:lnTo>
                      <a:pt x="260" y="117"/>
                    </a:lnTo>
                    <a:lnTo>
                      <a:pt x="293" y="110"/>
                    </a:lnTo>
                    <a:lnTo>
                      <a:pt x="254" y="82"/>
                    </a:lnTo>
                    <a:lnTo>
                      <a:pt x="278" y="67"/>
                    </a:lnTo>
                    <a:lnTo>
                      <a:pt x="259" y="61"/>
                    </a:lnTo>
                    <a:lnTo>
                      <a:pt x="236" y="61"/>
                    </a:lnTo>
                    <a:lnTo>
                      <a:pt x="213" y="64"/>
                    </a:lnTo>
                    <a:lnTo>
                      <a:pt x="232" y="48"/>
                    </a:lnTo>
                    <a:lnTo>
                      <a:pt x="254" y="40"/>
                    </a:lnTo>
                    <a:lnTo>
                      <a:pt x="219" y="35"/>
                    </a:lnTo>
                    <a:lnTo>
                      <a:pt x="187" y="36"/>
                    </a:lnTo>
                    <a:lnTo>
                      <a:pt x="162" y="41"/>
                    </a:lnTo>
                    <a:lnTo>
                      <a:pt x="180" y="27"/>
                    </a:lnTo>
                    <a:lnTo>
                      <a:pt x="201" y="14"/>
                    </a:lnTo>
                    <a:lnTo>
                      <a:pt x="231" y="0"/>
                    </a:lnTo>
                    <a:lnTo>
                      <a:pt x="183" y="12"/>
                    </a:lnTo>
                    <a:lnTo>
                      <a:pt x="152" y="23"/>
                    </a:lnTo>
                    <a:lnTo>
                      <a:pt x="116" y="41"/>
                    </a:lnTo>
                    <a:lnTo>
                      <a:pt x="89" y="61"/>
                    </a:lnTo>
                    <a:lnTo>
                      <a:pt x="67" y="77"/>
                    </a:lnTo>
                    <a:lnTo>
                      <a:pt x="58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2" name="Shape 252"/>
              <p:cNvSpPr/>
              <p:nvPr/>
            </p:nvSpPr>
            <p:spPr>
              <a:xfrm>
                <a:off x="4138" y="1644"/>
                <a:ext cx="56" cy="39"/>
              </a:xfrm>
              <a:custGeom>
                <a:pathLst>
                  <a:path extrusionOk="0" h="80" w="113">
                    <a:moveTo>
                      <a:pt x="0" y="80"/>
                    </a:moveTo>
                    <a:lnTo>
                      <a:pt x="0" y="66"/>
                    </a:lnTo>
                    <a:lnTo>
                      <a:pt x="18" y="53"/>
                    </a:lnTo>
                    <a:lnTo>
                      <a:pt x="36" y="35"/>
                    </a:lnTo>
                    <a:lnTo>
                      <a:pt x="54" y="20"/>
                    </a:lnTo>
                    <a:lnTo>
                      <a:pt x="64" y="4"/>
                    </a:lnTo>
                    <a:lnTo>
                      <a:pt x="93" y="0"/>
                    </a:lnTo>
                    <a:lnTo>
                      <a:pt x="113" y="0"/>
                    </a:lnTo>
                    <a:lnTo>
                      <a:pt x="83" y="13"/>
                    </a:lnTo>
                    <a:lnTo>
                      <a:pt x="62" y="28"/>
                    </a:lnTo>
                    <a:lnTo>
                      <a:pt x="31" y="56"/>
                    </a:lnTo>
                    <a:lnTo>
                      <a:pt x="10" y="79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3" name="Shape 253"/>
              <p:cNvSpPr/>
              <p:nvPr/>
            </p:nvSpPr>
            <p:spPr>
              <a:xfrm>
                <a:off x="4175" y="1760"/>
                <a:ext cx="59" cy="43"/>
              </a:xfrm>
              <a:custGeom>
                <a:pathLst>
                  <a:path extrusionOk="0" h="87" w="119">
                    <a:moveTo>
                      <a:pt x="0" y="84"/>
                    </a:moveTo>
                    <a:lnTo>
                      <a:pt x="8" y="67"/>
                    </a:lnTo>
                    <a:lnTo>
                      <a:pt x="21" y="53"/>
                    </a:lnTo>
                    <a:lnTo>
                      <a:pt x="43" y="41"/>
                    </a:lnTo>
                    <a:lnTo>
                      <a:pt x="57" y="22"/>
                    </a:lnTo>
                    <a:lnTo>
                      <a:pt x="77" y="10"/>
                    </a:lnTo>
                    <a:lnTo>
                      <a:pt x="119" y="0"/>
                    </a:lnTo>
                    <a:lnTo>
                      <a:pt x="87" y="15"/>
                    </a:lnTo>
                    <a:lnTo>
                      <a:pt x="72" y="27"/>
                    </a:lnTo>
                    <a:lnTo>
                      <a:pt x="61" y="38"/>
                    </a:lnTo>
                    <a:lnTo>
                      <a:pt x="51" y="49"/>
                    </a:lnTo>
                    <a:lnTo>
                      <a:pt x="31" y="59"/>
                    </a:lnTo>
                    <a:lnTo>
                      <a:pt x="18" y="72"/>
                    </a:lnTo>
                    <a:lnTo>
                      <a:pt x="7" y="8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4" name="Shape 254"/>
              <p:cNvSpPr/>
              <p:nvPr/>
            </p:nvSpPr>
            <p:spPr>
              <a:xfrm>
                <a:off x="4191" y="1761"/>
                <a:ext cx="41" cy="44"/>
              </a:xfrm>
              <a:custGeom>
                <a:pathLst>
                  <a:path extrusionOk="0" h="92" w="80">
                    <a:moveTo>
                      <a:pt x="74" y="0"/>
                    </a:moveTo>
                    <a:lnTo>
                      <a:pt x="70" y="16"/>
                    </a:lnTo>
                    <a:lnTo>
                      <a:pt x="65" y="26"/>
                    </a:lnTo>
                    <a:lnTo>
                      <a:pt x="56" y="36"/>
                    </a:lnTo>
                    <a:lnTo>
                      <a:pt x="34" y="57"/>
                    </a:lnTo>
                    <a:lnTo>
                      <a:pt x="15" y="77"/>
                    </a:lnTo>
                    <a:lnTo>
                      <a:pt x="0" y="85"/>
                    </a:lnTo>
                    <a:lnTo>
                      <a:pt x="16" y="82"/>
                    </a:lnTo>
                    <a:lnTo>
                      <a:pt x="38" y="69"/>
                    </a:lnTo>
                    <a:lnTo>
                      <a:pt x="54" y="51"/>
                    </a:lnTo>
                    <a:lnTo>
                      <a:pt x="60" y="51"/>
                    </a:lnTo>
                    <a:lnTo>
                      <a:pt x="60" y="56"/>
                    </a:lnTo>
                    <a:lnTo>
                      <a:pt x="56" y="69"/>
                    </a:lnTo>
                    <a:lnTo>
                      <a:pt x="49" y="75"/>
                    </a:lnTo>
                    <a:lnTo>
                      <a:pt x="31" y="88"/>
                    </a:lnTo>
                    <a:lnTo>
                      <a:pt x="34" y="92"/>
                    </a:lnTo>
                    <a:lnTo>
                      <a:pt x="64" y="69"/>
                    </a:lnTo>
                    <a:lnTo>
                      <a:pt x="70" y="59"/>
                    </a:lnTo>
                    <a:lnTo>
                      <a:pt x="74" y="49"/>
                    </a:lnTo>
                    <a:lnTo>
                      <a:pt x="75" y="39"/>
                    </a:lnTo>
                    <a:lnTo>
                      <a:pt x="75" y="25"/>
                    </a:lnTo>
                    <a:lnTo>
                      <a:pt x="78" y="13"/>
                    </a:lnTo>
                    <a:lnTo>
                      <a:pt x="80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5" name="Shape 255"/>
              <p:cNvSpPr/>
              <p:nvPr/>
            </p:nvSpPr>
            <p:spPr>
              <a:xfrm>
                <a:off x="4084" y="1717"/>
                <a:ext cx="16" cy="47"/>
              </a:xfrm>
              <a:custGeom>
                <a:pathLst>
                  <a:path extrusionOk="0" h="97" w="31">
                    <a:moveTo>
                      <a:pt x="31" y="0"/>
                    </a:moveTo>
                    <a:lnTo>
                      <a:pt x="0" y="50"/>
                    </a:lnTo>
                    <a:lnTo>
                      <a:pt x="0" y="89"/>
                    </a:lnTo>
                    <a:lnTo>
                      <a:pt x="29" y="97"/>
                    </a:lnTo>
                    <a:lnTo>
                      <a:pt x="10" y="82"/>
                    </a:lnTo>
                    <a:lnTo>
                      <a:pt x="10" y="58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6" name="Shape 256"/>
              <p:cNvSpPr/>
              <p:nvPr/>
            </p:nvSpPr>
            <p:spPr>
              <a:xfrm>
                <a:off x="4088" y="1729"/>
                <a:ext cx="40" cy="32"/>
              </a:xfrm>
              <a:custGeom>
                <a:pathLst>
                  <a:path extrusionOk="0" h="65" w="84">
                    <a:moveTo>
                      <a:pt x="0" y="52"/>
                    </a:moveTo>
                    <a:lnTo>
                      <a:pt x="20" y="26"/>
                    </a:lnTo>
                    <a:lnTo>
                      <a:pt x="59" y="0"/>
                    </a:lnTo>
                    <a:lnTo>
                      <a:pt x="84" y="3"/>
                    </a:lnTo>
                    <a:lnTo>
                      <a:pt x="66" y="26"/>
                    </a:lnTo>
                    <a:lnTo>
                      <a:pt x="66" y="9"/>
                    </a:lnTo>
                    <a:lnTo>
                      <a:pt x="56" y="8"/>
                    </a:lnTo>
                    <a:lnTo>
                      <a:pt x="40" y="19"/>
                    </a:lnTo>
                    <a:lnTo>
                      <a:pt x="48" y="39"/>
                    </a:lnTo>
                    <a:lnTo>
                      <a:pt x="61" y="31"/>
                    </a:lnTo>
                    <a:lnTo>
                      <a:pt x="40" y="57"/>
                    </a:lnTo>
                    <a:lnTo>
                      <a:pt x="25" y="60"/>
                    </a:lnTo>
                    <a:lnTo>
                      <a:pt x="9" y="65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7" name="Shape 257"/>
              <p:cNvSpPr/>
              <p:nvPr/>
            </p:nvSpPr>
            <p:spPr>
              <a:xfrm>
                <a:off x="4159" y="1661"/>
                <a:ext cx="41" cy="42"/>
              </a:xfrm>
              <a:custGeom>
                <a:pathLst>
                  <a:path extrusionOk="0" h="85" w="81">
                    <a:moveTo>
                      <a:pt x="0" y="85"/>
                    </a:moveTo>
                    <a:lnTo>
                      <a:pt x="1" y="52"/>
                    </a:lnTo>
                    <a:lnTo>
                      <a:pt x="40" y="21"/>
                    </a:lnTo>
                    <a:lnTo>
                      <a:pt x="57" y="18"/>
                    </a:lnTo>
                    <a:lnTo>
                      <a:pt x="45" y="8"/>
                    </a:lnTo>
                    <a:lnTo>
                      <a:pt x="18" y="14"/>
                    </a:lnTo>
                    <a:lnTo>
                      <a:pt x="47" y="0"/>
                    </a:lnTo>
                    <a:lnTo>
                      <a:pt x="81" y="5"/>
                    </a:lnTo>
                    <a:lnTo>
                      <a:pt x="60" y="49"/>
                    </a:lnTo>
                    <a:lnTo>
                      <a:pt x="60" y="24"/>
                    </a:lnTo>
                    <a:lnTo>
                      <a:pt x="39" y="32"/>
                    </a:lnTo>
                    <a:lnTo>
                      <a:pt x="32" y="41"/>
                    </a:lnTo>
                    <a:lnTo>
                      <a:pt x="36" y="63"/>
                    </a:lnTo>
                    <a:lnTo>
                      <a:pt x="11" y="80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8" name="Shape 258"/>
              <p:cNvSpPr/>
              <p:nvPr/>
            </p:nvSpPr>
            <p:spPr>
              <a:xfrm>
                <a:off x="4152" y="1661"/>
                <a:ext cx="39" cy="30"/>
              </a:xfrm>
              <a:custGeom>
                <a:pathLst>
                  <a:path extrusionOk="0" h="62" w="80">
                    <a:moveTo>
                      <a:pt x="4" y="62"/>
                    </a:moveTo>
                    <a:lnTo>
                      <a:pt x="3" y="49"/>
                    </a:lnTo>
                    <a:lnTo>
                      <a:pt x="6" y="32"/>
                    </a:lnTo>
                    <a:lnTo>
                      <a:pt x="16" y="23"/>
                    </a:lnTo>
                    <a:lnTo>
                      <a:pt x="32" y="14"/>
                    </a:lnTo>
                    <a:lnTo>
                      <a:pt x="67" y="5"/>
                    </a:lnTo>
                    <a:lnTo>
                      <a:pt x="80" y="5"/>
                    </a:lnTo>
                    <a:lnTo>
                      <a:pt x="60" y="0"/>
                    </a:lnTo>
                    <a:lnTo>
                      <a:pt x="34" y="3"/>
                    </a:lnTo>
                    <a:lnTo>
                      <a:pt x="11" y="14"/>
                    </a:lnTo>
                    <a:lnTo>
                      <a:pt x="1" y="31"/>
                    </a:lnTo>
                    <a:lnTo>
                      <a:pt x="0" y="45"/>
                    </a:lnTo>
                    <a:lnTo>
                      <a:pt x="4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9" name="Shape 259"/>
              <p:cNvSpPr/>
              <p:nvPr/>
            </p:nvSpPr>
            <p:spPr>
              <a:xfrm>
                <a:off x="4256" y="1618"/>
                <a:ext cx="64" cy="150"/>
              </a:xfrm>
              <a:custGeom>
                <a:pathLst>
                  <a:path extrusionOk="0" h="300" w="130">
                    <a:moveTo>
                      <a:pt x="0" y="0"/>
                    </a:moveTo>
                    <a:lnTo>
                      <a:pt x="31" y="54"/>
                    </a:lnTo>
                    <a:lnTo>
                      <a:pt x="58" y="108"/>
                    </a:lnTo>
                    <a:lnTo>
                      <a:pt x="77" y="134"/>
                    </a:lnTo>
                    <a:lnTo>
                      <a:pt x="103" y="163"/>
                    </a:lnTo>
                    <a:lnTo>
                      <a:pt x="120" y="189"/>
                    </a:lnTo>
                    <a:lnTo>
                      <a:pt x="128" y="217"/>
                    </a:lnTo>
                    <a:lnTo>
                      <a:pt x="130" y="243"/>
                    </a:lnTo>
                    <a:lnTo>
                      <a:pt x="130" y="269"/>
                    </a:lnTo>
                    <a:lnTo>
                      <a:pt x="123" y="300"/>
                    </a:lnTo>
                    <a:lnTo>
                      <a:pt x="67" y="268"/>
                    </a:lnTo>
                    <a:lnTo>
                      <a:pt x="53" y="294"/>
                    </a:lnTo>
                    <a:lnTo>
                      <a:pt x="14" y="211"/>
                    </a:lnTo>
                    <a:lnTo>
                      <a:pt x="25" y="214"/>
                    </a:lnTo>
                    <a:lnTo>
                      <a:pt x="36" y="214"/>
                    </a:lnTo>
                    <a:lnTo>
                      <a:pt x="45" y="207"/>
                    </a:lnTo>
                    <a:lnTo>
                      <a:pt x="46" y="197"/>
                    </a:lnTo>
                    <a:lnTo>
                      <a:pt x="45" y="186"/>
                    </a:lnTo>
                    <a:lnTo>
                      <a:pt x="38" y="176"/>
                    </a:lnTo>
                    <a:lnTo>
                      <a:pt x="31" y="170"/>
                    </a:lnTo>
                    <a:lnTo>
                      <a:pt x="18" y="170"/>
                    </a:lnTo>
                    <a:lnTo>
                      <a:pt x="12" y="173"/>
                    </a:lnTo>
                    <a:lnTo>
                      <a:pt x="9" y="180"/>
                    </a:lnTo>
                    <a:lnTo>
                      <a:pt x="9" y="193"/>
                    </a:lnTo>
                    <a:lnTo>
                      <a:pt x="0" y="176"/>
                    </a:lnTo>
                    <a:lnTo>
                      <a:pt x="5" y="166"/>
                    </a:lnTo>
                    <a:lnTo>
                      <a:pt x="17" y="158"/>
                    </a:lnTo>
                    <a:lnTo>
                      <a:pt x="30" y="155"/>
                    </a:lnTo>
                    <a:lnTo>
                      <a:pt x="30" y="1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0" name="Shape 260"/>
              <p:cNvSpPr/>
              <p:nvPr/>
            </p:nvSpPr>
            <p:spPr>
              <a:xfrm>
                <a:off x="4247" y="1656"/>
                <a:ext cx="17" cy="47"/>
              </a:xfrm>
              <a:custGeom>
                <a:pathLst>
                  <a:path extrusionOk="0" h="96" w="35">
                    <a:moveTo>
                      <a:pt x="15" y="0"/>
                    </a:moveTo>
                    <a:lnTo>
                      <a:pt x="4" y="8"/>
                    </a:lnTo>
                    <a:lnTo>
                      <a:pt x="2" y="18"/>
                    </a:lnTo>
                    <a:lnTo>
                      <a:pt x="0" y="31"/>
                    </a:lnTo>
                    <a:lnTo>
                      <a:pt x="0" y="60"/>
                    </a:lnTo>
                    <a:lnTo>
                      <a:pt x="10" y="83"/>
                    </a:lnTo>
                    <a:lnTo>
                      <a:pt x="10" y="52"/>
                    </a:lnTo>
                    <a:lnTo>
                      <a:pt x="20" y="67"/>
                    </a:lnTo>
                    <a:lnTo>
                      <a:pt x="23" y="80"/>
                    </a:lnTo>
                    <a:lnTo>
                      <a:pt x="23" y="96"/>
                    </a:lnTo>
                    <a:lnTo>
                      <a:pt x="35" y="88"/>
                    </a:lnTo>
                    <a:lnTo>
                      <a:pt x="35" y="67"/>
                    </a:lnTo>
                    <a:lnTo>
                      <a:pt x="27" y="49"/>
                    </a:lnTo>
                    <a:lnTo>
                      <a:pt x="15" y="37"/>
                    </a:lnTo>
                    <a:lnTo>
                      <a:pt x="10" y="36"/>
                    </a:lnTo>
                    <a:lnTo>
                      <a:pt x="10" y="26"/>
                    </a:lnTo>
                    <a:lnTo>
                      <a:pt x="15" y="16"/>
                    </a:lnTo>
                    <a:lnTo>
                      <a:pt x="20" y="6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1" name="Shape 261"/>
              <p:cNvSpPr/>
              <p:nvPr/>
            </p:nvSpPr>
            <p:spPr>
              <a:xfrm>
                <a:off x="4099" y="1792"/>
                <a:ext cx="146" cy="107"/>
              </a:xfrm>
              <a:custGeom>
                <a:pathLst>
                  <a:path extrusionOk="0" h="216" w="294">
                    <a:moveTo>
                      <a:pt x="0" y="144"/>
                    </a:moveTo>
                    <a:lnTo>
                      <a:pt x="28" y="20"/>
                    </a:lnTo>
                    <a:lnTo>
                      <a:pt x="39" y="15"/>
                    </a:lnTo>
                    <a:lnTo>
                      <a:pt x="134" y="15"/>
                    </a:lnTo>
                    <a:lnTo>
                      <a:pt x="105" y="0"/>
                    </a:lnTo>
                    <a:lnTo>
                      <a:pt x="141" y="15"/>
                    </a:lnTo>
                    <a:lnTo>
                      <a:pt x="150" y="26"/>
                    </a:lnTo>
                    <a:lnTo>
                      <a:pt x="72" y="82"/>
                    </a:lnTo>
                    <a:lnTo>
                      <a:pt x="72" y="121"/>
                    </a:lnTo>
                    <a:lnTo>
                      <a:pt x="92" y="144"/>
                    </a:lnTo>
                    <a:lnTo>
                      <a:pt x="159" y="177"/>
                    </a:lnTo>
                    <a:lnTo>
                      <a:pt x="177" y="183"/>
                    </a:lnTo>
                    <a:lnTo>
                      <a:pt x="196" y="183"/>
                    </a:lnTo>
                    <a:lnTo>
                      <a:pt x="216" y="177"/>
                    </a:lnTo>
                    <a:lnTo>
                      <a:pt x="234" y="164"/>
                    </a:lnTo>
                    <a:lnTo>
                      <a:pt x="252" y="139"/>
                    </a:lnTo>
                    <a:lnTo>
                      <a:pt x="255" y="131"/>
                    </a:lnTo>
                    <a:lnTo>
                      <a:pt x="219" y="48"/>
                    </a:lnTo>
                    <a:lnTo>
                      <a:pt x="209" y="38"/>
                    </a:lnTo>
                    <a:lnTo>
                      <a:pt x="170" y="30"/>
                    </a:lnTo>
                    <a:lnTo>
                      <a:pt x="214" y="36"/>
                    </a:lnTo>
                    <a:lnTo>
                      <a:pt x="229" y="48"/>
                    </a:lnTo>
                    <a:lnTo>
                      <a:pt x="239" y="59"/>
                    </a:lnTo>
                    <a:lnTo>
                      <a:pt x="262" y="108"/>
                    </a:lnTo>
                    <a:lnTo>
                      <a:pt x="262" y="144"/>
                    </a:lnTo>
                    <a:lnTo>
                      <a:pt x="263" y="172"/>
                    </a:lnTo>
                    <a:lnTo>
                      <a:pt x="270" y="200"/>
                    </a:lnTo>
                    <a:lnTo>
                      <a:pt x="294" y="216"/>
                    </a:lnTo>
                    <a:lnTo>
                      <a:pt x="252" y="204"/>
                    </a:lnTo>
                    <a:lnTo>
                      <a:pt x="209" y="193"/>
                    </a:lnTo>
                    <a:lnTo>
                      <a:pt x="173" y="190"/>
                    </a:lnTo>
                    <a:lnTo>
                      <a:pt x="144" y="180"/>
                    </a:lnTo>
                    <a:lnTo>
                      <a:pt x="95" y="154"/>
                    </a:lnTo>
                    <a:lnTo>
                      <a:pt x="75" y="141"/>
                    </a:lnTo>
                    <a:lnTo>
                      <a:pt x="64" y="128"/>
                    </a:lnTo>
                    <a:lnTo>
                      <a:pt x="52" y="93"/>
                    </a:lnTo>
                    <a:lnTo>
                      <a:pt x="80" y="62"/>
                    </a:lnTo>
                    <a:lnTo>
                      <a:pt x="129" y="36"/>
                    </a:lnTo>
                    <a:lnTo>
                      <a:pt x="118" y="20"/>
                    </a:lnTo>
                    <a:lnTo>
                      <a:pt x="56" y="20"/>
                    </a:lnTo>
                    <a:lnTo>
                      <a:pt x="39" y="25"/>
                    </a:lnTo>
                    <a:lnTo>
                      <a:pt x="33" y="33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2" name="Shape 262"/>
              <p:cNvSpPr/>
              <p:nvPr/>
            </p:nvSpPr>
            <p:spPr>
              <a:xfrm>
                <a:off x="4131" y="1819"/>
                <a:ext cx="62" cy="55"/>
              </a:xfrm>
              <a:custGeom>
                <a:pathLst>
                  <a:path extrusionOk="0" h="109" w="126">
                    <a:moveTo>
                      <a:pt x="5" y="26"/>
                    </a:moveTo>
                    <a:lnTo>
                      <a:pt x="28" y="36"/>
                    </a:lnTo>
                    <a:lnTo>
                      <a:pt x="52" y="44"/>
                    </a:lnTo>
                    <a:lnTo>
                      <a:pt x="67" y="46"/>
                    </a:lnTo>
                    <a:lnTo>
                      <a:pt x="77" y="42"/>
                    </a:lnTo>
                    <a:lnTo>
                      <a:pt x="100" y="24"/>
                    </a:lnTo>
                    <a:lnTo>
                      <a:pt x="126" y="0"/>
                    </a:lnTo>
                    <a:lnTo>
                      <a:pt x="87" y="44"/>
                    </a:lnTo>
                    <a:lnTo>
                      <a:pt x="83" y="55"/>
                    </a:lnTo>
                    <a:lnTo>
                      <a:pt x="83" y="72"/>
                    </a:lnTo>
                    <a:lnTo>
                      <a:pt x="90" y="88"/>
                    </a:lnTo>
                    <a:lnTo>
                      <a:pt x="101" y="109"/>
                    </a:lnTo>
                    <a:lnTo>
                      <a:pt x="77" y="75"/>
                    </a:lnTo>
                    <a:lnTo>
                      <a:pt x="67" y="59"/>
                    </a:lnTo>
                    <a:lnTo>
                      <a:pt x="51" y="50"/>
                    </a:lnTo>
                    <a:lnTo>
                      <a:pt x="31" y="44"/>
                    </a:lnTo>
                    <a:lnTo>
                      <a:pt x="0" y="32"/>
                    </a:lnTo>
                    <a:lnTo>
                      <a:pt x="5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263" name="Shape 263"/>
              <p:cNvCxnSpPr/>
              <p:nvPr/>
            </p:nvCxnSpPr>
            <p:spPr>
              <a:xfrm>
                <a:off x="4234" y="1670"/>
                <a:ext cx="11" cy="45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4" name="Shape 264"/>
              <p:cNvCxnSpPr/>
              <p:nvPr/>
            </p:nvCxnSpPr>
            <p:spPr>
              <a:xfrm>
                <a:off x="4234" y="1685"/>
                <a:ext cx="9" cy="44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5" name="Shape 265"/>
              <p:cNvCxnSpPr/>
              <p:nvPr/>
            </p:nvCxnSpPr>
            <p:spPr>
              <a:xfrm>
                <a:off x="4234" y="1706"/>
                <a:ext cx="3" cy="27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66" name="Shape 266"/>
              <p:cNvSpPr/>
              <p:nvPr/>
            </p:nvSpPr>
            <p:spPr>
              <a:xfrm>
                <a:off x="4095" y="1886"/>
                <a:ext cx="176" cy="325"/>
              </a:xfrm>
              <a:custGeom>
                <a:pathLst>
                  <a:path extrusionOk="0" h="652" w="352">
                    <a:moveTo>
                      <a:pt x="0" y="0"/>
                    </a:moveTo>
                    <a:lnTo>
                      <a:pt x="153" y="81"/>
                    </a:lnTo>
                    <a:lnTo>
                      <a:pt x="155" y="95"/>
                    </a:lnTo>
                    <a:lnTo>
                      <a:pt x="155" y="147"/>
                    </a:lnTo>
                    <a:lnTo>
                      <a:pt x="236" y="178"/>
                    </a:lnTo>
                    <a:lnTo>
                      <a:pt x="281" y="206"/>
                    </a:lnTo>
                    <a:lnTo>
                      <a:pt x="321" y="232"/>
                    </a:lnTo>
                    <a:lnTo>
                      <a:pt x="326" y="238"/>
                    </a:lnTo>
                    <a:lnTo>
                      <a:pt x="317" y="367"/>
                    </a:lnTo>
                    <a:lnTo>
                      <a:pt x="335" y="389"/>
                    </a:lnTo>
                    <a:lnTo>
                      <a:pt x="333" y="418"/>
                    </a:lnTo>
                    <a:lnTo>
                      <a:pt x="335" y="497"/>
                    </a:lnTo>
                    <a:lnTo>
                      <a:pt x="343" y="585"/>
                    </a:lnTo>
                    <a:lnTo>
                      <a:pt x="352" y="652"/>
                    </a:lnTo>
                    <a:lnTo>
                      <a:pt x="333" y="557"/>
                    </a:lnTo>
                    <a:lnTo>
                      <a:pt x="326" y="483"/>
                    </a:lnTo>
                    <a:lnTo>
                      <a:pt x="321" y="402"/>
                    </a:lnTo>
                    <a:lnTo>
                      <a:pt x="279" y="402"/>
                    </a:lnTo>
                    <a:lnTo>
                      <a:pt x="248" y="392"/>
                    </a:lnTo>
                    <a:lnTo>
                      <a:pt x="220" y="382"/>
                    </a:lnTo>
                    <a:lnTo>
                      <a:pt x="241" y="477"/>
                    </a:lnTo>
                    <a:lnTo>
                      <a:pt x="245" y="511"/>
                    </a:lnTo>
                    <a:lnTo>
                      <a:pt x="240" y="577"/>
                    </a:lnTo>
                    <a:lnTo>
                      <a:pt x="240" y="515"/>
                    </a:lnTo>
                    <a:lnTo>
                      <a:pt x="235" y="487"/>
                    </a:lnTo>
                    <a:lnTo>
                      <a:pt x="219" y="426"/>
                    </a:lnTo>
                    <a:lnTo>
                      <a:pt x="210" y="392"/>
                    </a:lnTo>
                    <a:lnTo>
                      <a:pt x="207" y="371"/>
                    </a:lnTo>
                    <a:lnTo>
                      <a:pt x="179" y="341"/>
                    </a:lnTo>
                    <a:lnTo>
                      <a:pt x="147" y="322"/>
                    </a:lnTo>
                    <a:lnTo>
                      <a:pt x="120" y="310"/>
                    </a:lnTo>
                    <a:lnTo>
                      <a:pt x="89" y="304"/>
                    </a:lnTo>
                    <a:lnTo>
                      <a:pt x="111" y="300"/>
                    </a:lnTo>
                    <a:lnTo>
                      <a:pt x="130" y="168"/>
                    </a:lnTo>
                    <a:lnTo>
                      <a:pt x="120" y="302"/>
                    </a:lnTo>
                    <a:lnTo>
                      <a:pt x="160" y="318"/>
                    </a:lnTo>
                    <a:lnTo>
                      <a:pt x="194" y="341"/>
                    </a:lnTo>
                    <a:lnTo>
                      <a:pt x="220" y="366"/>
                    </a:lnTo>
                    <a:lnTo>
                      <a:pt x="248" y="379"/>
                    </a:lnTo>
                    <a:lnTo>
                      <a:pt x="276" y="385"/>
                    </a:lnTo>
                    <a:lnTo>
                      <a:pt x="300" y="385"/>
                    </a:lnTo>
                    <a:lnTo>
                      <a:pt x="307" y="379"/>
                    </a:lnTo>
                    <a:lnTo>
                      <a:pt x="320" y="248"/>
                    </a:lnTo>
                    <a:lnTo>
                      <a:pt x="285" y="222"/>
                    </a:lnTo>
                    <a:lnTo>
                      <a:pt x="232" y="193"/>
                    </a:lnTo>
                    <a:lnTo>
                      <a:pt x="179" y="171"/>
                    </a:lnTo>
                    <a:lnTo>
                      <a:pt x="140" y="157"/>
                    </a:lnTo>
                    <a:lnTo>
                      <a:pt x="148" y="147"/>
                    </a:lnTo>
                    <a:lnTo>
                      <a:pt x="143" y="106"/>
                    </a:lnTo>
                    <a:lnTo>
                      <a:pt x="132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7" name="Shape 267"/>
              <p:cNvSpPr/>
              <p:nvPr/>
            </p:nvSpPr>
            <p:spPr>
              <a:xfrm>
                <a:off x="4193" y="1886"/>
                <a:ext cx="43" cy="104"/>
              </a:xfrm>
              <a:custGeom>
                <a:pathLst>
                  <a:path extrusionOk="0" h="209" w="85">
                    <a:moveTo>
                      <a:pt x="0" y="3"/>
                    </a:moveTo>
                    <a:lnTo>
                      <a:pt x="19" y="21"/>
                    </a:lnTo>
                    <a:lnTo>
                      <a:pt x="31" y="44"/>
                    </a:lnTo>
                    <a:lnTo>
                      <a:pt x="39" y="75"/>
                    </a:lnTo>
                    <a:lnTo>
                      <a:pt x="49" y="121"/>
                    </a:lnTo>
                    <a:lnTo>
                      <a:pt x="58" y="193"/>
                    </a:lnTo>
                    <a:lnTo>
                      <a:pt x="85" y="209"/>
                    </a:lnTo>
                    <a:lnTo>
                      <a:pt x="54" y="88"/>
                    </a:lnTo>
                    <a:lnTo>
                      <a:pt x="42" y="44"/>
                    </a:lnTo>
                    <a:lnTo>
                      <a:pt x="31" y="23"/>
                    </a:lnTo>
                    <a:lnTo>
                      <a:pt x="23" y="10"/>
                    </a:lnTo>
                    <a:lnTo>
                      <a:pt x="1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8" name="Shape 268"/>
              <p:cNvSpPr/>
              <p:nvPr/>
            </p:nvSpPr>
            <p:spPr>
              <a:xfrm>
                <a:off x="3981" y="1921"/>
                <a:ext cx="172" cy="369"/>
              </a:xfrm>
              <a:custGeom>
                <a:pathLst>
                  <a:path extrusionOk="0" h="740" w="346">
                    <a:moveTo>
                      <a:pt x="318" y="244"/>
                    </a:moveTo>
                    <a:lnTo>
                      <a:pt x="305" y="315"/>
                    </a:lnTo>
                    <a:lnTo>
                      <a:pt x="297" y="366"/>
                    </a:lnTo>
                    <a:lnTo>
                      <a:pt x="292" y="386"/>
                    </a:lnTo>
                    <a:lnTo>
                      <a:pt x="302" y="420"/>
                    </a:lnTo>
                    <a:lnTo>
                      <a:pt x="312" y="453"/>
                    </a:lnTo>
                    <a:lnTo>
                      <a:pt x="320" y="489"/>
                    </a:lnTo>
                    <a:lnTo>
                      <a:pt x="327" y="512"/>
                    </a:lnTo>
                    <a:lnTo>
                      <a:pt x="333" y="526"/>
                    </a:lnTo>
                    <a:lnTo>
                      <a:pt x="346" y="543"/>
                    </a:lnTo>
                    <a:lnTo>
                      <a:pt x="320" y="513"/>
                    </a:lnTo>
                    <a:lnTo>
                      <a:pt x="300" y="482"/>
                    </a:lnTo>
                    <a:lnTo>
                      <a:pt x="287" y="449"/>
                    </a:lnTo>
                    <a:lnTo>
                      <a:pt x="281" y="413"/>
                    </a:lnTo>
                    <a:lnTo>
                      <a:pt x="238" y="516"/>
                    </a:lnTo>
                    <a:lnTo>
                      <a:pt x="240" y="531"/>
                    </a:lnTo>
                    <a:lnTo>
                      <a:pt x="263" y="570"/>
                    </a:lnTo>
                    <a:lnTo>
                      <a:pt x="279" y="608"/>
                    </a:lnTo>
                    <a:lnTo>
                      <a:pt x="297" y="649"/>
                    </a:lnTo>
                    <a:lnTo>
                      <a:pt x="307" y="680"/>
                    </a:lnTo>
                    <a:lnTo>
                      <a:pt x="320" y="698"/>
                    </a:lnTo>
                    <a:lnTo>
                      <a:pt x="330" y="716"/>
                    </a:lnTo>
                    <a:lnTo>
                      <a:pt x="284" y="664"/>
                    </a:lnTo>
                    <a:lnTo>
                      <a:pt x="255" y="619"/>
                    </a:lnTo>
                    <a:lnTo>
                      <a:pt x="238" y="587"/>
                    </a:lnTo>
                    <a:lnTo>
                      <a:pt x="232" y="559"/>
                    </a:lnTo>
                    <a:lnTo>
                      <a:pt x="222" y="621"/>
                    </a:lnTo>
                    <a:lnTo>
                      <a:pt x="242" y="713"/>
                    </a:lnTo>
                    <a:lnTo>
                      <a:pt x="242" y="740"/>
                    </a:lnTo>
                    <a:lnTo>
                      <a:pt x="222" y="703"/>
                    </a:lnTo>
                    <a:lnTo>
                      <a:pt x="211" y="657"/>
                    </a:lnTo>
                    <a:lnTo>
                      <a:pt x="206" y="619"/>
                    </a:lnTo>
                    <a:lnTo>
                      <a:pt x="206" y="592"/>
                    </a:lnTo>
                    <a:lnTo>
                      <a:pt x="193" y="626"/>
                    </a:lnTo>
                    <a:lnTo>
                      <a:pt x="193" y="662"/>
                    </a:lnTo>
                    <a:lnTo>
                      <a:pt x="197" y="686"/>
                    </a:lnTo>
                    <a:lnTo>
                      <a:pt x="175" y="644"/>
                    </a:lnTo>
                    <a:lnTo>
                      <a:pt x="171" y="621"/>
                    </a:lnTo>
                    <a:lnTo>
                      <a:pt x="175" y="597"/>
                    </a:lnTo>
                    <a:lnTo>
                      <a:pt x="181" y="564"/>
                    </a:lnTo>
                    <a:lnTo>
                      <a:pt x="181" y="531"/>
                    </a:lnTo>
                    <a:lnTo>
                      <a:pt x="181" y="495"/>
                    </a:lnTo>
                    <a:lnTo>
                      <a:pt x="180" y="463"/>
                    </a:lnTo>
                    <a:lnTo>
                      <a:pt x="170" y="431"/>
                    </a:lnTo>
                    <a:lnTo>
                      <a:pt x="153" y="400"/>
                    </a:lnTo>
                    <a:lnTo>
                      <a:pt x="135" y="374"/>
                    </a:lnTo>
                    <a:lnTo>
                      <a:pt x="111" y="342"/>
                    </a:lnTo>
                    <a:lnTo>
                      <a:pt x="46" y="306"/>
                    </a:lnTo>
                    <a:lnTo>
                      <a:pt x="26" y="244"/>
                    </a:lnTo>
                    <a:lnTo>
                      <a:pt x="10" y="178"/>
                    </a:lnTo>
                    <a:lnTo>
                      <a:pt x="3" y="110"/>
                    </a:lnTo>
                    <a:lnTo>
                      <a:pt x="0" y="21"/>
                    </a:lnTo>
                    <a:lnTo>
                      <a:pt x="5" y="5"/>
                    </a:lnTo>
                    <a:lnTo>
                      <a:pt x="14" y="0"/>
                    </a:lnTo>
                    <a:lnTo>
                      <a:pt x="36" y="38"/>
                    </a:lnTo>
                    <a:lnTo>
                      <a:pt x="55" y="57"/>
                    </a:lnTo>
                    <a:lnTo>
                      <a:pt x="80" y="70"/>
                    </a:lnTo>
                    <a:lnTo>
                      <a:pt x="111" y="77"/>
                    </a:lnTo>
                    <a:lnTo>
                      <a:pt x="134" y="82"/>
                    </a:lnTo>
                    <a:lnTo>
                      <a:pt x="117" y="101"/>
                    </a:lnTo>
                    <a:lnTo>
                      <a:pt x="86" y="123"/>
                    </a:lnTo>
                    <a:lnTo>
                      <a:pt x="63" y="129"/>
                    </a:lnTo>
                    <a:lnTo>
                      <a:pt x="91" y="116"/>
                    </a:lnTo>
                    <a:lnTo>
                      <a:pt x="111" y="98"/>
                    </a:lnTo>
                    <a:lnTo>
                      <a:pt x="119" y="83"/>
                    </a:lnTo>
                    <a:lnTo>
                      <a:pt x="85" y="80"/>
                    </a:lnTo>
                    <a:lnTo>
                      <a:pt x="59" y="74"/>
                    </a:lnTo>
                    <a:lnTo>
                      <a:pt x="39" y="62"/>
                    </a:lnTo>
                    <a:lnTo>
                      <a:pt x="21" y="47"/>
                    </a:lnTo>
                    <a:lnTo>
                      <a:pt x="10" y="28"/>
                    </a:lnTo>
                    <a:lnTo>
                      <a:pt x="14" y="113"/>
                    </a:lnTo>
                    <a:lnTo>
                      <a:pt x="23" y="181"/>
                    </a:lnTo>
                    <a:lnTo>
                      <a:pt x="36" y="244"/>
                    </a:lnTo>
                    <a:lnTo>
                      <a:pt x="46" y="281"/>
                    </a:lnTo>
                    <a:lnTo>
                      <a:pt x="55" y="297"/>
                    </a:lnTo>
                    <a:lnTo>
                      <a:pt x="68" y="312"/>
                    </a:lnTo>
                    <a:lnTo>
                      <a:pt x="103" y="332"/>
                    </a:lnTo>
                    <a:lnTo>
                      <a:pt x="135" y="345"/>
                    </a:lnTo>
                    <a:lnTo>
                      <a:pt x="171" y="353"/>
                    </a:lnTo>
                    <a:lnTo>
                      <a:pt x="130" y="348"/>
                    </a:lnTo>
                    <a:lnTo>
                      <a:pt x="158" y="384"/>
                    </a:lnTo>
                    <a:lnTo>
                      <a:pt x="175" y="413"/>
                    </a:lnTo>
                    <a:lnTo>
                      <a:pt x="184" y="441"/>
                    </a:lnTo>
                    <a:lnTo>
                      <a:pt x="189" y="476"/>
                    </a:lnTo>
                    <a:lnTo>
                      <a:pt x="193" y="515"/>
                    </a:lnTo>
                    <a:lnTo>
                      <a:pt x="189" y="551"/>
                    </a:lnTo>
                    <a:lnTo>
                      <a:pt x="184" y="593"/>
                    </a:lnTo>
                    <a:lnTo>
                      <a:pt x="184" y="605"/>
                    </a:lnTo>
                    <a:lnTo>
                      <a:pt x="199" y="579"/>
                    </a:lnTo>
                    <a:lnTo>
                      <a:pt x="206" y="559"/>
                    </a:lnTo>
                    <a:lnTo>
                      <a:pt x="214" y="528"/>
                    </a:lnTo>
                    <a:lnTo>
                      <a:pt x="219" y="507"/>
                    </a:lnTo>
                    <a:lnTo>
                      <a:pt x="232" y="482"/>
                    </a:lnTo>
                    <a:lnTo>
                      <a:pt x="268" y="410"/>
                    </a:lnTo>
                    <a:lnTo>
                      <a:pt x="281" y="378"/>
                    </a:lnTo>
                    <a:lnTo>
                      <a:pt x="299" y="325"/>
                    </a:lnTo>
                    <a:lnTo>
                      <a:pt x="318" y="2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9" name="Shape 269"/>
              <p:cNvSpPr/>
              <p:nvPr/>
            </p:nvSpPr>
            <p:spPr>
              <a:xfrm>
                <a:off x="4166" y="2078"/>
                <a:ext cx="21" cy="20"/>
              </a:xfrm>
              <a:custGeom>
                <a:pathLst>
                  <a:path extrusionOk="0" h="41" w="43">
                    <a:moveTo>
                      <a:pt x="5" y="15"/>
                    </a:moveTo>
                    <a:lnTo>
                      <a:pt x="5" y="8"/>
                    </a:lnTo>
                    <a:lnTo>
                      <a:pt x="12" y="7"/>
                    </a:lnTo>
                    <a:lnTo>
                      <a:pt x="20" y="7"/>
                    </a:lnTo>
                    <a:lnTo>
                      <a:pt x="30" y="8"/>
                    </a:lnTo>
                    <a:lnTo>
                      <a:pt x="36" y="17"/>
                    </a:lnTo>
                    <a:lnTo>
                      <a:pt x="36" y="30"/>
                    </a:lnTo>
                    <a:lnTo>
                      <a:pt x="30" y="34"/>
                    </a:lnTo>
                    <a:lnTo>
                      <a:pt x="23" y="36"/>
                    </a:lnTo>
                    <a:lnTo>
                      <a:pt x="12" y="36"/>
                    </a:lnTo>
                    <a:lnTo>
                      <a:pt x="23" y="41"/>
                    </a:lnTo>
                    <a:lnTo>
                      <a:pt x="38" y="36"/>
                    </a:lnTo>
                    <a:lnTo>
                      <a:pt x="43" y="25"/>
                    </a:lnTo>
                    <a:lnTo>
                      <a:pt x="38" y="10"/>
                    </a:lnTo>
                    <a:lnTo>
                      <a:pt x="33" y="0"/>
                    </a:lnTo>
                    <a:lnTo>
                      <a:pt x="17" y="0"/>
                    </a:lnTo>
                    <a:lnTo>
                      <a:pt x="4" y="3"/>
                    </a:lnTo>
                    <a:lnTo>
                      <a:pt x="0" y="13"/>
                    </a:lnTo>
                    <a:lnTo>
                      <a:pt x="5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4236" y="1894"/>
                <a:ext cx="124" cy="276"/>
              </a:xfrm>
              <a:custGeom>
                <a:pathLst>
                  <a:path extrusionOk="0" h="554" w="248">
                    <a:moveTo>
                      <a:pt x="15" y="146"/>
                    </a:moveTo>
                    <a:lnTo>
                      <a:pt x="3" y="130"/>
                    </a:lnTo>
                    <a:lnTo>
                      <a:pt x="0" y="105"/>
                    </a:lnTo>
                    <a:lnTo>
                      <a:pt x="1" y="84"/>
                    </a:lnTo>
                    <a:lnTo>
                      <a:pt x="11" y="48"/>
                    </a:lnTo>
                    <a:lnTo>
                      <a:pt x="26" y="12"/>
                    </a:lnTo>
                    <a:lnTo>
                      <a:pt x="46" y="0"/>
                    </a:lnTo>
                    <a:lnTo>
                      <a:pt x="153" y="92"/>
                    </a:lnTo>
                    <a:lnTo>
                      <a:pt x="72" y="35"/>
                    </a:lnTo>
                    <a:lnTo>
                      <a:pt x="72" y="54"/>
                    </a:lnTo>
                    <a:lnTo>
                      <a:pt x="90" y="81"/>
                    </a:lnTo>
                    <a:lnTo>
                      <a:pt x="114" y="120"/>
                    </a:lnTo>
                    <a:lnTo>
                      <a:pt x="137" y="179"/>
                    </a:lnTo>
                    <a:lnTo>
                      <a:pt x="160" y="252"/>
                    </a:lnTo>
                    <a:lnTo>
                      <a:pt x="185" y="339"/>
                    </a:lnTo>
                    <a:lnTo>
                      <a:pt x="248" y="554"/>
                    </a:lnTo>
                    <a:lnTo>
                      <a:pt x="176" y="327"/>
                    </a:lnTo>
                    <a:lnTo>
                      <a:pt x="155" y="268"/>
                    </a:lnTo>
                    <a:lnTo>
                      <a:pt x="122" y="198"/>
                    </a:lnTo>
                    <a:lnTo>
                      <a:pt x="106" y="154"/>
                    </a:lnTo>
                    <a:lnTo>
                      <a:pt x="88" y="112"/>
                    </a:lnTo>
                    <a:lnTo>
                      <a:pt x="68" y="56"/>
                    </a:lnTo>
                    <a:lnTo>
                      <a:pt x="67" y="97"/>
                    </a:lnTo>
                    <a:lnTo>
                      <a:pt x="73" y="162"/>
                    </a:lnTo>
                    <a:lnTo>
                      <a:pt x="82" y="223"/>
                    </a:lnTo>
                    <a:lnTo>
                      <a:pt x="90" y="293"/>
                    </a:lnTo>
                    <a:lnTo>
                      <a:pt x="106" y="362"/>
                    </a:lnTo>
                    <a:lnTo>
                      <a:pt x="82" y="257"/>
                    </a:lnTo>
                    <a:lnTo>
                      <a:pt x="68" y="179"/>
                    </a:lnTo>
                    <a:lnTo>
                      <a:pt x="59" y="112"/>
                    </a:lnTo>
                    <a:lnTo>
                      <a:pt x="55" y="66"/>
                    </a:lnTo>
                    <a:lnTo>
                      <a:pt x="39" y="63"/>
                    </a:lnTo>
                    <a:lnTo>
                      <a:pt x="55" y="54"/>
                    </a:lnTo>
                    <a:lnTo>
                      <a:pt x="60" y="41"/>
                    </a:lnTo>
                    <a:lnTo>
                      <a:pt x="60" y="27"/>
                    </a:lnTo>
                    <a:lnTo>
                      <a:pt x="54" y="20"/>
                    </a:lnTo>
                    <a:lnTo>
                      <a:pt x="42" y="14"/>
                    </a:lnTo>
                    <a:lnTo>
                      <a:pt x="29" y="15"/>
                    </a:lnTo>
                    <a:lnTo>
                      <a:pt x="21" y="38"/>
                    </a:lnTo>
                    <a:lnTo>
                      <a:pt x="23" y="48"/>
                    </a:lnTo>
                    <a:lnTo>
                      <a:pt x="29" y="56"/>
                    </a:lnTo>
                    <a:lnTo>
                      <a:pt x="16" y="56"/>
                    </a:lnTo>
                    <a:lnTo>
                      <a:pt x="10" y="99"/>
                    </a:lnTo>
                    <a:lnTo>
                      <a:pt x="10" y="113"/>
                    </a:lnTo>
                    <a:lnTo>
                      <a:pt x="11" y="133"/>
                    </a:lnTo>
                    <a:lnTo>
                      <a:pt x="15" y="1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4091" y="2234"/>
                <a:ext cx="179" cy="102"/>
              </a:xfrm>
              <a:custGeom>
                <a:pathLst>
                  <a:path extrusionOk="0" h="206" w="359">
                    <a:moveTo>
                      <a:pt x="0" y="111"/>
                    </a:moveTo>
                    <a:lnTo>
                      <a:pt x="26" y="139"/>
                    </a:lnTo>
                    <a:lnTo>
                      <a:pt x="69" y="167"/>
                    </a:lnTo>
                    <a:lnTo>
                      <a:pt x="116" y="188"/>
                    </a:lnTo>
                    <a:lnTo>
                      <a:pt x="178" y="201"/>
                    </a:lnTo>
                    <a:lnTo>
                      <a:pt x="212" y="206"/>
                    </a:lnTo>
                    <a:lnTo>
                      <a:pt x="243" y="201"/>
                    </a:lnTo>
                    <a:lnTo>
                      <a:pt x="278" y="180"/>
                    </a:lnTo>
                    <a:lnTo>
                      <a:pt x="307" y="159"/>
                    </a:lnTo>
                    <a:lnTo>
                      <a:pt x="330" y="133"/>
                    </a:lnTo>
                    <a:lnTo>
                      <a:pt x="346" y="95"/>
                    </a:lnTo>
                    <a:lnTo>
                      <a:pt x="353" y="46"/>
                    </a:lnTo>
                    <a:lnTo>
                      <a:pt x="359" y="0"/>
                    </a:lnTo>
                    <a:lnTo>
                      <a:pt x="351" y="57"/>
                    </a:lnTo>
                    <a:lnTo>
                      <a:pt x="338" y="102"/>
                    </a:lnTo>
                    <a:lnTo>
                      <a:pt x="324" y="129"/>
                    </a:lnTo>
                    <a:lnTo>
                      <a:pt x="301" y="151"/>
                    </a:lnTo>
                    <a:lnTo>
                      <a:pt x="270" y="174"/>
                    </a:lnTo>
                    <a:lnTo>
                      <a:pt x="229" y="183"/>
                    </a:lnTo>
                    <a:lnTo>
                      <a:pt x="173" y="188"/>
                    </a:lnTo>
                    <a:lnTo>
                      <a:pt x="124" y="182"/>
                    </a:lnTo>
                    <a:lnTo>
                      <a:pt x="92" y="174"/>
                    </a:lnTo>
                    <a:lnTo>
                      <a:pt x="51" y="152"/>
                    </a:lnTo>
                    <a:lnTo>
                      <a:pt x="23" y="136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4284" y="1767"/>
                <a:ext cx="507" cy="532"/>
              </a:xfrm>
              <a:custGeom>
                <a:pathLst>
                  <a:path extrusionOk="0" h="1066" w="1016">
                    <a:moveTo>
                      <a:pt x="3" y="25"/>
                    </a:moveTo>
                    <a:lnTo>
                      <a:pt x="31" y="88"/>
                    </a:lnTo>
                    <a:lnTo>
                      <a:pt x="70" y="151"/>
                    </a:lnTo>
                    <a:lnTo>
                      <a:pt x="114" y="226"/>
                    </a:lnTo>
                    <a:lnTo>
                      <a:pt x="142" y="276"/>
                    </a:lnTo>
                    <a:lnTo>
                      <a:pt x="168" y="347"/>
                    </a:lnTo>
                    <a:lnTo>
                      <a:pt x="196" y="415"/>
                    </a:lnTo>
                    <a:lnTo>
                      <a:pt x="230" y="530"/>
                    </a:lnTo>
                    <a:lnTo>
                      <a:pt x="189" y="383"/>
                    </a:lnTo>
                    <a:lnTo>
                      <a:pt x="157" y="276"/>
                    </a:lnTo>
                    <a:lnTo>
                      <a:pt x="129" y="198"/>
                    </a:lnTo>
                    <a:lnTo>
                      <a:pt x="217" y="296"/>
                    </a:lnTo>
                    <a:lnTo>
                      <a:pt x="284" y="360"/>
                    </a:lnTo>
                    <a:lnTo>
                      <a:pt x="346" y="407"/>
                    </a:lnTo>
                    <a:lnTo>
                      <a:pt x="418" y="454"/>
                    </a:lnTo>
                    <a:lnTo>
                      <a:pt x="477" y="497"/>
                    </a:lnTo>
                    <a:lnTo>
                      <a:pt x="532" y="543"/>
                    </a:lnTo>
                    <a:lnTo>
                      <a:pt x="568" y="590"/>
                    </a:lnTo>
                    <a:lnTo>
                      <a:pt x="617" y="655"/>
                    </a:lnTo>
                    <a:lnTo>
                      <a:pt x="647" y="709"/>
                    </a:lnTo>
                    <a:lnTo>
                      <a:pt x="679" y="775"/>
                    </a:lnTo>
                    <a:lnTo>
                      <a:pt x="697" y="830"/>
                    </a:lnTo>
                    <a:lnTo>
                      <a:pt x="710" y="901"/>
                    </a:lnTo>
                    <a:lnTo>
                      <a:pt x="603" y="925"/>
                    </a:lnTo>
                    <a:lnTo>
                      <a:pt x="516" y="950"/>
                    </a:lnTo>
                    <a:lnTo>
                      <a:pt x="429" y="982"/>
                    </a:lnTo>
                    <a:lnTo>
                      <a:pt x="366" y="1015"/>
                    </a:lnTo>
                    <a:lnTo>
                      <a:pt x="326" y="1043"/>
                    </a:lnTo>
                    <a:lnTo>
                      <a:pt x="295" y="1066"/>
                    </a:lnTo>
                    <a:lnTo>
                      <a:pt x="326" y="1066"/>
                    </a:lnTo>
                    <a:lnTo>
                      <a:pt x="369" y="1040"/>
                    </a:lnTo>
                    <a:lnTo>
                      <a:pt x="434" y="1004"/>
                    </a:lnTo>
                    <a:lnTo>
                      <a:pt x="503" y="982"/>
                    </a:lnTo>
                    <a:lnTo>
                      <a:pt x="572" y="959"/>
                    </a:lnTo>
                    <a:lnTo>
                      <a:pt x="668" y="940"/>
                    </a:lnTo>
                    <a:lnTo>
                      <a:pt x="722" y="930"/>
                    </a:lnTo>
                    <a:lnTo>
                      <a:pt x="735" y="964"/>
                    </a:lnTo>
                    <a:lnTo>
                      <a:pt x="750" y="1004"/>
                    </a:lnTo>
                    <a:lnTo>
                      <a:pt x="773" y="1043"/>
                    </a:lnTo>
                    <a:lnTo>
                      <a:pt x="789" y="1066"/>
                    </a:lnTo>
                    <a:lnTo>
                      <a:pt x="1016" y="1066"/>
                    </a:lnTo>
                    <a:lnTo>
                      <a:pt x="980" y="1040"/>
                    </a:lnTo>
                    <a:lnTo>
                      <a:pt x="931" y="1022"/>
                    </a:lnTo>
                    <a:lnTo>
                      <a:pt x="859" y="982"/>
                    </a:lnTo>
                    <a:lnTo>
                      <a:pt x="817" y="948"/>
                    </a:lnTo>
                    <a:lnTo>
                      <a:pt x="779" y="894"/>
                    </a:lnTo>
                    <a:lnTo>
                      <a:pt x="735" y="821"/>
                    </a:lnTo>
                    <a:lnTo>
                      <a:pt x="673" y="677"/>
                    </a:lnTo>
                    <a:lnTo>
                      <a:pt x="612" y="574"/>
                    </a:lnTo>
                    <a:lnTo>
                      <a:pt x="559" y="479"/>
                    </a:lnTo>
                    <a:lnTo>
                      <a:pt x="508" y="397"/>
                    </a:lnTo>
                    <a:lnTo>
                      <a:pt x="446" y="301"/>
                    </a:lnTo>
                    <a:lnTo>
                      <a:pt x="369" y="301"/>
                    </a:lnTo>
                    <a:lnTo>
                      <a:pt x="369" y="193"/>
                    </a:lnTo>
                    <a:lnTo>
                      <a:pt x="297" y="159"/>
                    </a:lnTo>
                    <a:lnTo>
                      <a:pt x="75" y="12"/>
                    </a:lnTo>
                    <a:lnTo>
                      <a:pt x="284" y="159"/>
                    </a:lnTo>
                    <a:lnTo>
                      <a:pt x="359" y="198"/>
                    </a:lnTo>
                    <a:lnTo>
                      <a:pt x="359" y="309"/>
                    </a:lnTo>
                    <a:lnTo>
                      <a:pt x="444" y="327"/>
                    </a:lnTo>
                    <a:lnTo>
                      <a:pt x="547" y="482"/>
                    </a:lnTo>
                    <a:lnTo>
                      <a:pt x="583" y="548"/>
                    </a:lnTo>
                    <a:lnTo>
                      <a:pt x="608" y="600"/>
                    </a:lnTo>
                    <a:lnTo>
                      <a:pt x="624" y="636"/>
                    </a:lnTo>
                    <a:lnTo>
                      <a:pt x="573" y="566"/>
                    </a:lnTo>
                    <a:lnTo>
                      <a:pt x="516" y="505"/>
                    </a:lnTo>
                    <a:lnTo>
                      <a:pt x="457" y="451"/>
                    </a:lnTo>
                    <a:lnTo>
                      <a:pt x="351" y="371"/>
                    </a:lnTo>
                    <a:lnTo>
                      <a:pt x="281" y="320"/>
                    </a:lnTo>
                    <a:lnTo>
                      <a:pt x="217" y="268"/>
                    </a:lnTo>
                    <a:lnTo>
                      <a:pt x="170" y="222"/>
                    </a:lnTo>
                    <a:lnTo>
                      <a:pt x="122" y="180"/>
                    </a:lnTo>
                    <a:lnTo>
                      <a:pt x="91" y="124"/>
                    </a:lnTo>
                    <a:lnTo>
                      <a:pt x="44" y="62"/>
                    </a:lnTo>
                    <a:lnTo>
                      <a:pt x="19" y="28"/>
                    </a:lnTo>
                    <a:lnTo>
                      <a:pt x="0" y="0"/>
                    </a:lnTo>
                    <a:lnTo>
                      <a:pt x="3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73" name="Shape 273"/>
              <p:cNvSpPr/>
              <p:nvPr/>
            </p:nvSpPr>
            <p:spPr>
              <a:xfrm>
                <a:off x="4343" y="1745"/>
                <a:ext cx="510" cy="554"/>
              </a:xfrm>
              <a:custGeom>
                <a:pathLst>
                  <a:path extrusionOk="0" h="1110" w="1022">
                    <a:moveTo>
                      <a:pt x="0" y="72"/>
                    </a:moveTo>
                    <a:lnTo>
                      <a:pt x="64" y="75"/>
                    </a:lnTo>
                    <a:lnTo>
                      <a:pt x="139" y="67"/>
                    </a:lnTo>
                    <a:lnTo>
                      <a:pt x="223" y="56"/>
                    </a:lnTo>
                    <a:lnTo>
                      <a:pt x="312" y="41"/>
                    </a:lnTo>
                    <a:lnTo>
                      <a:pt x="383" y="21"/>
                    </a:lnTo>
                    <a:lnTo>
                      <a:pt x="446" y="0"/>
                    </a:lnTo>
                    <a:lnTo>
                      <a:pt x="520" y="41"/>
                    </a:lnTo>
                    <a:lnTo>
                      <a:pt x="589" y="106"/>
                    </a:lnTo>
                    <a:lnTo>
                      <a:pt x="656" y="196"/>
                    </a:lnTo>
                    <a:lnTo>
                      <a:pt x="714" y="294"/>
                    </a:lnTo>
                    <a:lnTo>
                      <a:pt x="777" y="410"/>
                    </a:lnTo>
                    <a:lnTo>
                      <a:pt x="812" y="469"/>
                    </a:lnTo>
                    <a:lnTo>
                      <a:pt x="845" y="520"/>
                    </a:lnTo>
                    <a:lnTo>
                      <a:pt x="876" y="561"/>
                    </a:lnTo>
                    <a:lnTo>
                      <a:pt x="907" y="592"/>
                    </a:lnTo>
                    <a:lnTo>
                      <a:pt x="940" y="624"/>
                    </a:lnTo>
                    <a:lnTo>
                      <a:pt x="955" y="644"/>
                    </a:lnTo>
                    <a:lnTo>
                      <a:pt x="966" y="665"/>
                    </a:lnTo>
                    <a:lnTo>
                      <a:pt x="971" y="695"/>
                    </a:lnTo>
                    <a:lnTo>
                      <a:pt x="978" y="735"/>
                    </a:lnTo>
                    <a:lnTo>
                      <a:pt x="981" y="783"/>
                    </a:lnTo>
                    <a:lnTo>
                      <a:pt x="987" y="811"/>
                    </a:lnTo>
                    <a:lnTo>
                      <a:pt x="994" y="845"/>
                    </a:lnTo>
                    <a:lnTo>
                      <a:pt x="1002" y="865"/>
                    </a:lnTo>
                    <a:lnTo>
                      <a:pt x="1010" y="887"/>
                    </a:lnTo>
                    <a:lnTo>
                      <a:pt x="1018" y="909"/>
                    </a:lnTo>
                    <a:lnTo>
                      <a:pt x="1022" y="930"/>
                    </a:lnTo>
                    <a:lnTo>
                      <a:pt x="1018" y="950"/>
                    </a:lnTo>
                    <a:lnTo>
                      <a:pt x="1015" y="923"/>
                    </a:lnTo>
                    <a:lnTo>
                      <a:pt x="1004" y="909"/>
                    </a:lnTo>
                    <a:lnTo>
                      <a:pt x="981" y="900"/>
                    </a:lnTo>
                    <a:lnTo>
                      <a:pt x="945" y="900"/>
                    </a:lnTo>
                    <a:lnTo>
                      <a:pt x="899" y="914"/>
                    </a:lnTo>
                    <a:lnTo>
                      <a:pt x="853" y="930"/>
                    </a:lnTo>
                    <a:lnTo>
                      <a:pt x="834" y="948"/>
                    </a:lnTo>
                    <a:lnTo>
                      <a:pt x="819" y="967"/>
                    </a:lnTo>
                    <a:lnTo>
                      <a:pt x="814" y="989"/>
                    </a:lnTo>
                    <a:lnTo>
                      <a:pt x="814" y="1020"/>
                    </a:lnTo>
                    <a:lnTo>
                      <a:pt x="819" y="1044"/>
                    </a:lnTo>
                    <a:lnTo>
                      <a:pt x="852" y="1066"/>
                    </a:lnTo>
                    <a:lnTo>
                      <a:pt x="852" y="1020"/>
                    </a:lnTo>
                    <a:lnTo>
                      <a:pt x="861" y="992"/>
                    </a:lnTo>
                    <a:lnTo>
                      <a:pt x="881" y="972"/>
                    </a:lnTo>
                    <a:lnTo>
                      <a:pt x="907" y="959"/>
                    </a:lnTo>
                    <a:lnTo>
                      <a:pt x="935" y="954"/>
                    </a:lnTo>
                    <a:lnTo>
                      <a:pt x="963" y="954"/>
                    </a:lnTo>
                    <a:lnTo>
                      <a:pt x="915" y="964"/>
                    </a:lnTo>
                    <a:lnTo>
                      <a:pt x="886" y="987"/>
                    </a:lnTo>
                    <a:lnTo>
                      <a:pt x="876" y="1008"/>
                    </a:lnTo>
                    <a:lnTo>
                      <a:pt x="873" y="1026"/>
                    </a:lnTo>
                    <a:lnTo>
                      <a:pt x="899" y="1054"/>
                    </a:lnTo>
                    <a:lnTo>
                      <a:pt x="907" y="1077"/>
                    </a:lnTo>
                    <a:lnTo>
                      <a:pt x="901" y="1110"/>
                    </a:lnTo>
                    <a:lnTo>
                      <a:pt x="852" y="1095"/>
                    </a:lnTo>
                    <a:lnTo>
                      <a:pt x="785" y="1056"/>
                    </a:lnTo>
                    <a:lnTo>
                      <a:pt x="742" y="1000"/>
                    </a:lnTo>
                    <a:lnTo>
                      <a:pt x="708" y="938"/>
                    </a:lnTo>
                    <a:lnTo>
                      <a:pt x="683" y="878"/>
                    </a:lnTo>
                    <a:lnTo>
                      <a:pt x="669" y="817"/>
                    </a:lnTo>
                    <a:lnTo>
                      <a:pt x="664" y="757"/>
                    </a:lnTo>
                    <a:lnTo>
                      <a:pt x="664" y="716"/>
                    </a:lnTo>
                    <a:lnTo>
                      <a:pt x="678" y="780"/>
                    </a:lnTo>
                    <a:lnTo>
                      <a:pt x="698" y="838"/>
                    </a:lnTo>
                    <a:lnTo>
                      <a:pt x="723" y="891"/>
                    </a:lnTo>
                    <a:lnTo>
                      <a:pt x="747" y="938"/>
                    </a:lnTo>
                    <a:lnTo>
                      <a:pt x="773" y="974"/>
                    </a:lnTo>
                    <a:lnTo>
                      <a:pt x="794" y="1005"/>
                    </a:lnTo>
                    <a:lnTo>
                      <a:pt x="803" y="972"/>
                    </a:lnTo>
                    <a:lnTo>
                      <a:pt x="819" y="945"/>
                    </a:lnTo>
                    <a:lnTo>
                      <a:pt x="852" y="917"/>
                    </a:lnTo>
                    <a:lnTo>
                      <a:pt x="893" y="900"/>
                    </a:lnTo>
                    <a:lnTo>
                      <a:pt x="937" y="891"/>
                    </a:lnTo>
                    <a:lnTo>
                      <a:pt x="981" y="886"/>
                    </a:lnTo>
                    <a:lnTo>
                      <a:pt x="971" y="845"/>
                    </a:lnTo>
                    <a:lnTo>
                      <a:pt x="963" y="809"/>
                    </a:lnTo>
                    <a:lnTo>
                      <a:pt x="951" y="747"/>
                    </a:lnTo>
                    <a:lnTo>
                      <a:pt x="937" y="709"/>
                    </a:lnTo>
                    <a:lnTo>
                      <a:pt x="915" y="685"/>
                    </a:lnTo>
                    <a:lnTo>
                      <a:pt x="884" y="668"/>
                    </a:lnTo>
                    <a:lnTo>
                      <a:pt x="840" y="660"/>
                    </a:lnTo>
                    <a:lnTo>
                      <a:pt x="794" y="664"/>
                    </a:lnTo>
                    <a:lnTo>
                      <a:pt x="754" y="672"/>
                    </a:lnTo>
                    <a:lnTo>
                      <a:pt x="688" y="699"/>
                    </a:lnTo>
                    <a:lnTo>
                      <a:pt x="729" y="664"/>
                    </a:lnTo>
                    <a:lnTo>
                      <a:pt x="763" y="644"/>
                    </a:lnTo>
                    <a:lnTo>
                      <a:pt x="806" y="626"/>
                    </a:lnTo>
                    <a:lnTo>
                      <a:pt x="847" y="621"/>
                    </a:lnTo>
                    <a:lnTo>
                      <a:pt x="871" y="621"/>
                    </a:lnTo>
                    <a:lnTo>
                      <a:pt x="845" y="585"/>
                    </a:lnTo>
                    <a:lnTo>
                      <a:pt x="819" y="561"/>
                    </a:lnTo>
                    <a:lnTo>
                      <a:pt x="794" y="554"/>
                    </a:lnTo>
                    <a:lnTo>
                      <a:pt x="759" y="551"/>
                    </a:lnTo>
                    <a:lnTo>
                      <a:pt x="705" y="554"/>
                    </a:lnTo>
                    <a:lnTo>
                      <a:pt x="669" y="562"/>
                    </a:lnTo>
                    <a:lnTo>
                      <a:pt x="647" y="574"/>
                    </a:lnTo>
                    <a:lnTo>
                      <a:pt x="628" y="592"/>
                    </a:lnTo>
                    <a:lnTo>
                      <a:pt x="641" y="639"/>
                    </a:lnTo>
                    <a:lnTo>
                      <a:pt x="618" y="587"/>
                    </a:lnTo>
                    <a:lnTo>
                      <a:pt x="593" y="534"/>
                    </a:lnTo>
                    <a:lnTo>
                      <a:pt x="580" y="479"/>
                    </a:lnTo>
                    <a:lnTo>
                      <a:pt x="571" y="410"/>
                    </a:lnTo>
                    <a:lnTo>
                      <a:pt x="566" y="325"/>
                    </a:lnTo>
                    <a:lnTo>
                      <a:pt x="562" y="230"/>
                    </a:lnTo>
                    <a:lnTo>
                      <a:pt x="562" y="159"/>
                    </a:lnTo>
                    <a:lnTo>
                      <a:pt x="569" y="289"/>
                    </a:lnTo>
                    <a:lnTo>
                      <a:pt x="585" y="371"/>
                    </a:lnTo>
                    <a:lnTo>
                      <a:pt x="603" y="456"/>
                    </a:lnTo>
                    <a:lnTo>
                      <a:pt x="618" y="515"/>
                    </a:lnTo>
                    <a:lnTo>
                      <a:pt x="628" y="565"/>
                    </a:lnTo>
                    <a:lnTo>
                      <a:pt x="669" y="515"/>
                    </a:lnTo>
                    <a:lnTo>
                      <a:pt x="714" y="479"/>
                    </a:lnTo>
                    <a:lnTo>
                      <a:pt x="781" y="454"/>
                    </a:lnTo>
                    <a:lnTo>
                      <a:pt x="692" y="276"/>
                    </a:lnTo>
                    <a:lnTo>
                      <a:pt x="628" y="175"/>
                    </a:lnTo>
                    <a:lnTo>
                      <a:pt x="579" y="108"/>
                    </a:lnTo>
                    <a:lnTo>
                      <a:pt x="507" y="52"/>
                    </a:lnTo>
                    <a:lnTo>
                      <a:pt x="446" y="20"/>
                    </a:lnTo>
                    <a:lnTo>
                      <a:pt x="360" y="41"/>
                    </a:lnTo>
                    <a:lnTo>
                      <a:pt x="211" y="69"/>
                    </a:lnTo>
                    <a:lnTo>
                      <a:pt x="111" y="82"/>
                    </a:lnTo>
                    <a:lnTo>
                      <a:pt x="66" y="8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74" name="Shape 274"/>
              <p:cNvSpPr/>
              <p:nvPr/>
            </p:nvSpPr>
            <p:spPr>
              <a:xfrm>
                <a:off x="4545" y="2075"/>
                <a:ext cx="44" cy="106"/>
              </a:xfrm>
              <a:custGeom>
                <a:pathLst>
                  <a:path extrusionOk="0" h="214" w="92">
                    <a:moveTo>
                      <a:pt x="69" y="0"/>
                    </a:moveTo>
                    <a:lnTo>
                      <a:pt x="66" y="25"/>
                    </a:lnTo>
                    <a:lnTo>
                      <a:pt x="53" y="49"/>
                    </a:lnTo>
                    <a:lnTo>
                      <a:pt x="35" y="72"/>
                    </a:lnTo>
                    <a:lnTo>
                      <a:pt x="13" y="111"/>
                    </a:lnTo>
                    <a:lnTo>
                      <a:pt x="0" y="162"/>
                    </a:lnTo>
                    <a:lnTo>
                      <a:pt x="0" y="190"/>
                    </a:lnTo>
                    <a:lnTo>
                      <a:pt x="4" y="206"/>
                    </a:lnTo>
                    <a:lnTo>
                      <a:pt x="10" y="211"/>
                    </a:lnTo>
                    <a:lnTo>
                      <a:pt x="25" y="214"/>
                    </a:lnTo>
                    <a:lnTo>
                      <a:pt x="33" y="209"/>
                    </a:lnTo>
                    <a:lnTo>
                      <a:pt x="35" y="200"/>
                    </a:lnTo>
                    <a:lnTo>
                      <a:pt x="35" y="187"/>
                    </a:lnTo>
                    <a:lnTo>
                      <a:pt x="30" y="169"/>
                    </a:lnTo>
                    <a:lnTo>
                      <a:pt x="25" y="144"/>
                    </a:lnTo>
                    <a:lnTo>
                      <a:pt x="28" y="123"/>
                    </a:lnTo>
                    <a:lnTo>
                      <a:pt x="35" y="103"/>
                    </a:lnTo>
                    <a:lnTo>
                      <a:pt x="59" y="71"/>
                    </a:lnTo>
                    <a:lnTo>
                      <a:pt x="75" y="44"/>
                    </a:lnTo>
                    <a:lnTo>
                      <a:pt x="92" y="20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75" name="Shape 275"/>
              <p:cNvSpPr/>
              <p:nvPr/>
            </p:nvSpPr>
            <p:spPr>
              <a:xfrm>
                <a:off x="4793" y="2229"/>
                <a:ext cx="197" cy="132"/>
              </a:xfrm>
              <a:custGeom>
                <a:pathLst>
                  <a:path extrusionOk="0" h="267" w="396">
                    <a:moveTo>
                      <a:pt x="0" y="138"/>
                    </a:moveTo>
                    <a:lnTo>
                      <a:pt x="29" y="166"/>
                    </a:lnTo>
                    <a:lnTo>
                      <a:pt x="49" y="195"/>
                    </a:lnTo>
                    <a:lnTo>
                      <a:pt x="62" y="223"/>
                    </a:lnTo>
                    <a:lnTo>
                      <a:pt x="72" y="255"/>
                    </a:lnTo>
                    <a:lnTo>
                      <a:pt x="85" y="254"/>
                    </a:lnTo>
                    <a:lnTo>
                      <a:pt x="96" y="237"/>
                    </a:lnTo>
                    <a:lnTo>
                      <a:pt x="103" y="223"/>
                    </a:lnTo>
                    <a:lnTo>
                      <a:pt x="103" y="203"/>
                    </a:lnTo>
                    <a:lnTo>
                      <a:pt x="98" y="175"/>
                    </a:lnTo>
                    <a:lnTo>
                      <a:pt x="88" y="143"/>
                    </a:lnTo>
                    <a:lnTo>
                      <a:pt x="69" y="112"/>
                    </a:lnTo>
                    <a:lnTo>
                      <a:pt x="110" y="138"/>
                    </a:lnTo>
                    <a:lnTo>
                      <a:pt x="129" y="146"/>
                    </a:lnTo>
                    <a:lnTo>
                      <a:pt x="147" y="148"/>
                    </a:lnTo>
                    <a:lnTo>
                      <a:pt x="180" y="154"/>
                    </a:lnTo>
                    <a:lnTo>
                      <a:pt x="211" y="166"/>
                    </a:lnTo>
                    <a:lnTo>
                      <a:pt x="235" y="179"/>
                    </a:lnTo>
                    <a:lnTo>
                      <a:pt x="271" y="206"/>
                    </a:lnTo>
                    <a:lnTo>
                      <a:pt x="297" y="236"/>
                    </a:lnTo>
                    <a:lnTo>
                      <a:pt x="312" y="246"/>
                    </a:lnTo>
                    <a:lnTo>
                      <a:pt x="322" y="247"/>
                    </a:lnTo>
                    <a:lnTo>
                      <a:pt x="333" y="249"/>
                    </a:lnTo>
                    <a:lnTo>
                      <a:pt x="356" y="265"/>
                    </a:lnTo>
                    <a:lnTo>
                      <a:pt x="368" y="267"/>
                    </a:lnTo>
                    <a:lnTo>
                      <a:pt x="382" y="267"/>
                    </a:lnTo>
                    <a:lnTo>
                      <a:pt x="394" y="262"/>
                    </a:lnTo>
                    <a:lnTo>
                      <a:pt x="396" y="255"/>
                    </a:lnTo>
                    <a:lnTo>
                      <a:pt x="376" y="229"/>
                    </a:lnTo>
                    <a:lnTo>
                      <a:pt x="355" y="192"/>
                    </a:lnTo>
                    <a:lnTo>
                      <a:pt x="337" y="143"/>
                    </a:lnTo>
                    <a:lnTo>
                      <a:pt x="327" y="107"/>
                    </a:lnTo>
                    <a:lnTo>
                      <a:pt x="314" y="81"/>
                    </a:lnTo>
                    <a:lnTo>
                      <a:pt x="304" y="71"/>
                    </a:lnTo>
                    <a:lnTo>
                      <a:pt x="289" y="61"/>
                    </a:lnTo>
                    <a:lnTo>
                      <a:pt x="214" y="33"/>
                    </a:lnTo>
                    <a:lnTo>
                      <a:pt x="157" y="12"/>
                    </a:lnTo>
                    <a:lnTo>
                      <a:pt x="114" y="0"/>
                    </a:lnTo>
                    <a:lnTo>
                      <a:pt x="266" y="61"/>
                    </a:lnTo>
                    <a:lnTo>
                      <a:pt x="296" y="77"/>
                    </a:lnTo>
                    <a:lnTo>
                      <a:pt x="309" y="92"/>
                    </a:lnTo>
                    <a:lnTo>
                      <a:pt x="317" y="110"/>
                    </a:lnTo>
                    <a:lnTo>
                      <a:pt x="333" y="162"/>
                    </a:lnTo>
                    <a:lnTo>
                      <a:pt x="347" y="193"/>
                    </a:lnTo>
                    <a:lnTo>
                      <a:pt x="355" y="211"/>
                    </a:lnTo>
                    <a:lnTo>
                      <a:pt x="363" y="231"/>
                    </a:lnTo>
                    <a:lnTo>
                      <a:pt x="373" y="244"/>
                    </a:lnTo>
                    <a:lnTo>
                      <a:pt x="382" y="252"/>
                    </a:lnTo>
                    <a:lnTo>
                      <a:pt x="382" y="259"/>
                    </a:lnTo>
                    <a:lnTo>
                      <a:pt x="378" y="259"/>
                    </a:lnTo>
                    <a:lnTo>
                      <a:pt x="364" y="255"/>
                    </a:lnTo>
                    <a:lnTo>
                      <a:pt x="350" y="249"/>
                    </a:lnTo>
                    <a:lnTo>
                      <a:pt x="337" y="239"/>
                    </a:lnTo>
                    <a:lnTo>
                      <a:pt x="317" y="195"/>
                    </a:lnTo>
                    <a:lnTo>
                      <a:pt x="304" y="162"/>
                    </a:lnTo>
                    <a:lnTo>
                      <a:pt x="293" y="130"/>
                    </a:lnTo>
                    <a:lnTo>
                      <a:pt x="284" y="126"/>
                    </a:lnTo>
                    <a:lnTo>
                      <a:pt x="240" y="105"/>
                    </a:lnTo>
                    <a:lnTo>
                      <a:pt x="203" y="87"/>
                    </a:lnTo>
                    <a:lnTo>
                      <a:pt x="181" y="74"/>
                    </a:lnTo>
                    <a:lnTo>
                      <a:pt x="201" y="90"/>
                    </a:lnTo>
                    <a:lnTo>
                      <a:pt x="232" y="108"/>
                    </a:lnTo>
                    <a:lnTo>
                      <a:pt x="260" y="126"/>
                    </a:lnTo>
                    <a:lnTo>
                      <a:pt x="280" y="141"/>
                    </a:lnTo>
                    <a:lnTo>
                      <a:pt x="291" y="152"/>
                    </a:lnTo>
                    <a:lnTo>
                      <a:pt x="304" y="182"/>
                    </a:lnTo>
                    <a:lnTo>
                      <a:pt x="324" y="228"/>
                    </a:lnTo>
                    <a:lnTo>
                      <a:pt x="324" y="236"/>
                    </a:lnTo>
                    <a:lnTo>
                      <a:pt x="322" y="241"/>
                    </a:lnTo>
                    <a:lnTo>
                      <a:pt x="312" y="237"/>
                    </a:lnTo>
                    <a:lnTo>
                      <a:pt x="294" y="223"/>
                    </a:lnTo>
                    <a:lnTo>
                      <a:pt x="273" y="198"/>
                    </a:lnTo>
                    <a:lnTo>
                      <a:pt x="239" y="172"/>
                    </a:lnTo>
                    <a:lnTo>
                      <a:pt x="211" y="157"/>
                    </a:lnTo>
                    <a:lnTo>
                      <a:pt x="173" y="146"/>
                    </a:lnTo>
                    <a:lnTo>
                      <a:pt x="136" y="141"/>
                    </a:lnTo>
                    <a:lnTo>
                      <a:pt x="113" y="130"/>
                    </a:lnTo>
                    <a:lnTo>
                      <a:pt x="85" y="115"/>
                    </a:lnTo>
                    <a:lnTo>
                      <a:pt x="65" y="108"/>
                    </a:lnTo>
                    <a:lnTo>
                      <a:pt x="52" y="94"/>
                    </a:lnTo>
                    <a:lnTo>
                      <a:pt x="77" y="133"/>
                    </a:lnTo>
                    <a:lnTo>
                      <a:pt x="88" y="162"/>
                    </a:lnTo>
                    <a:lnTo>
                      <a:pt x="95" y="184"/>
                    </a:lnTo>
                    <a:lnTo>
                      <a:pt x="96" y="206"/>
                    </a:lnTo>
                    <a:lnTo>
                      <a:pt x="96" y="224"/>
                    </a:lnTo>
                    <a:lnTo>
                      <a:pt x="92" y="236"/>
                    </a:lnTo>
                    <a:lnTo>
                      <a:pt x="82" y="246"/>
                    </a:lnTo>
                    <a:lnTo>
                      <a:pt x="79" y="247"/>
                    </a:lnTo>
                    <a:lnTo>
                      <a:pt x="70" y="218"/>
                    </a:lnTo>
                    <a:lnTo>
                      <a:pt x="59" y="197"/>
                    </a:lnTo>
                    <a:lnTo>
                      <a:pt x="44" y="175"/>
                    </a:lnTo>
                    <a:lnTo>
                      <a:pt x="29" y="154"/>
                    </a:lnTo>
                    <a:lnTo>
                      <a:pt x="15" y="138"/>
                    </a:lnTo>
                    <a:lnTo>
                      <a:pt x="8" y="123"/>
                    </a:lnTo>
                    <a:lnTo>
                      <a:pt x="7" y="110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76" name="Shape 276"/>
              <p:cNvSpPr/>
              <p:nvPr/>
            </p:nvSpPr>
            <p:spPr>
              <a:xfrm>
                <a:off x="4943" y="1410"/>
                <a:ext cx="372" cy="890"/>
              </a:xfrm>
              <a:custGeom>
                <a:pathLst>
                  <a:path extrusionOk="0" h="1783" w="747">
                    <a:moveTo>
                      <a:pt x="675" y="1783"/>
                    </a:moveTo>
                    <a:lnTo>
                      <a:pt x="499" y="1595"/>
                    </a:lnTo>
                    <a:lnTo>
                      <a:pt x="711" y="1285"/>
                    </a:lnTo>
                    <a:lnTo>
                      <a:pt x="515" y="1080"/>
                    </a:lnTo>
                    <a:lnTo>
                      <a:pt x="747" y="752"/>
                    </a:lnTo>
                    <a:lnTo>
                      <a:pt x="548" y="477"/>
                    </a:lnTo>
                    <a:lnTo>
                      <a:pt x="711" y="0"/>
                    </a:lnTo>
                    <a:lnTo>
                      <a:pt x="706" y="2"/>
                    </a:lnTo>
                    <a:lnTo>
                      <a:pt x="90" y="181"/>
                    </a:lnTo>
                    <a:lnTo>
                      <a:pt x="5" y="482"/>
                    </a:lnTo>
                    <a:lnTo>
                      <a:pt x="0" y="507"/>
                    </a:lnTo>
                    <a:lnTo>
                      <a:pt x="0" y="546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277" name="Shape 277"/>
              <p:cNvCxnSpPr/>
              <p:nvPr/>
            </p:nvCxnSpPr>
            <p:spPr>
              <a:xfrm flipH="1">
                <a:off x="5019" y="1648"/>
                <a:ext cx="196" cy="62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8" name="Shape 278"/>
              <p:cNvCxnSpPr/>
              <p:nvPr/>
            </p:nvCxnSpPr>
            <p:spPr>
              <a:xfrm flipH="1">
                <a:off x="5018" y="1786"/>
                <a:ext cx="296" cy="112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9" name="Shape 279"/>
              <p:cNvCxnSpPr/>
              <p:nvPr/>
            </p:nvCxnSpPr>
            <p:spPr>
              <a:xfrm flipH="1">
                <a:off x="5026" y="1950"/>
                <a:ext cx="173" cy="7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0" name="Shape 280"/>
              <p:cNvCxnSpPr/>
              <p:nvPr/>
            </p:nvCxnSpPr>
            <p:spPr>
              <a:xfrm flipH="1">
                <a:off x="5026" y="2052"/>
                <a:ext cx="271" cy="125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1" name="Shape 281"/>
              <p:cNvCxnSpPr/>
              <p:nvPr/>
            </p:nvCxnSpPr>
            <p:spPr>
              <a:xfrm flipH="1">
                <a:off x="5026" y="2207"/>
                <a:ext cx="165" cy="81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82" name="Shape 282"/>
              <p:cNvSpPr/>
              <p:nvPr/>
            </p:nvSpPr>
            <p:spPr>
              <a:xfrm>
                <a:off x="4891" y="1780"/>
                <a:ext cx="134" cy="520"/>
              </a:xfrm>
              <a:custGeom>
                <a:pathLst>
                  <a:path extrusionOk="0" h="1041" w="269">
                    <a:moveTo>
                      <a:pt x="269" y="1041"/>
                    </a:moveTo>
                    <a:lnTo>
                      <a:pt x="269" y="288"/>
                    </a:lnTo>
                    <a:lnTo>
                      <a:pt x="269" y="263"/>
                    </a:lnTo>
                    <a:lnTo>
                      <a:pt x="266" y="240"/>
                    </a:lnTo>
                    <a:lnTo>
                      <a:pt x="261" y="217"/>
                    </a:lnTo>
                    <a:lnTo>
                      <a:pt x="253" y="196"/>
                    </a:lnTo>
                    <a:lnTo>
                      <a:pt x="247" y="173"/>
                    </a:lnTo>
                    <a:lnTo>
                      <a:pt x="235" y="154"/>
                    </a:lnTo>
                    <a:lnTo>
                      <a:pt x="222" y="132"/>
                    </a:lnTo>
                    <a:lnTo>
                      <a:pt x="211" y="114"/>
                    </a:lnTo>
                    <a:lnTo>
                      <a:pt x="194" y="96"/>
                    </a:lnTo>
                    <a:lnTo>
                      <a:pt x="178" y="80"/>
                    </a:lnTo>
                    <a:lnTo>
                      <a:pt x="160" y="64"/>
                    </a:lnTo>
                    <a:lnTo>
                      <a:pt x="144" y="51"/>
                    </a:lnTo>
                    <a:lnTo>
                      <a:pt x="124" y="39"/>
                    </a:lnTo>
                    <a:lnTo>
                      <a:pt x="103" y="28"/>
                    </a:lnTo>
                    <a:lnTo>
                      <a:pt x="80" y="18"/>
                    </a:lnTo>
                    <a:lnTo>
                      <a:pt x="59" y="10"/>
                    </a:lnTo>
                    <a:lnTo>
                      <a:pt x="37" y="6"/>
                    </a:lnTo>
                    <a:lnTo>
                      <a:pt x="15" y="2"/>
                    </a:lnTo>
                    <a:lnTo>
                      <a:pt x="0" y="0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83" name="Shape 283"/>
              <p:cNvSpPr/>
              <p:nvPr/>
            </p:nvSpPr>
            <p:spPr>
              <a:xfrm>
                <a:off x="4722" y="1937"/>
                <a:ext cx="206" cy="66"/>
              </a:xfrm>
              <a:custGeom>
                <a:pathLst>
                  <a:path extrusionOk="0" h="134" w="413">
                    <a:moveTo>
                      <a:pt x="413" y="134"/>
                    </a:moveTo>
                    <a:lnTo>
                      <a:pt x="413" y="117"/>
                    </a:lnTo>
                    <a:lnTo>
                      <a:pt x="411" y="91"/>
                    </a:lnTo>
                    <a:lnTo>
                      <a:pt x="392" y="59"/>
                    </a:lnTo>
                    <a:lnTo>
                      <a:pt x="369" y="24"/>
                    </a:lnTo>
                    <a:lnTo>
                      <a:pt x="333" y="8"/>
                    </a:lnTo>
                    <a:lnTo>
                      <a:pt x="295" y="0"/>
                    </a:lnTo>
                    <a:lnTo>
                      <a:pt x="0" y="0"/>
                    </a:lnTo>
                    <a:lnTo>
                      <a:pt x="22" y="37"/>
                    </a:lnTo>
                    <a:lnTo>
                      <a:pt x="300" y="37"/>
                    </a:lnTo>
                    <a:lnTo>
                      <a:pt x="351" y="50"/>
                    </a:lnTo>
                    <a:lnTo>
                      <a:pt x="380" y="70"/>
                    </a:lnTo>
                    <a:lnTo>
                      <a:pt x="402" y="99"/>
                    </a:lnTo>
                    <a:lnTo>
                      <a:pt x="413" y="1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284" name="Shape 284"/>
              <p:cNvCxnSpPr/>
              <p:nvPr/>
            </p:nvCxnSpPr>
            <p:spPr>
              <a:xfrm>
                <a:off x="4929" y="2140"/>
                <a:ext cx="0" cy="116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5" name="Shape 285"/>
              <p:cNvCxnSpPr/>
              <p:nvPr/>
            </p:nvCxnSpPr>
            <p:spPr>
              <a:xfrm>
                <a:off x="4970" y="1787"/>
                <a:ext cx="30" cy="54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86" name="Shape 286"/>
              <p:cNvSpPr/>
              <p:nvPr/>
            </p:nvSpPr>
            <p:spPr>
              <a:xfrm>
                <a:off x="4888" y="1502"/>
                <a:ext cx="97" cy="159"/>
              </a:xfrm>
              <a:custGeom>
                <a:pathLst>
                  <a:path extrusionOk="0" h="319" w="193">
                    <a:moveTo>
                      <a:pt x="193" y="0"/>
                    </a:moveTo>
                    <a:lnTo>
                      <a:pt x="0" y="257"/>
                    </a:lnTo>
                    <a:lnTo>
                      <a:pt x="75" y="319"/>
                    </a:lnTo>
                    <a:lnTo>
                      <a:pt x="106" y="317"/>
                    </a:lnTo>
                    <a:lnTo>
                      <a:pt x="113" y="291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87" name="Shape 287"/>
              <p:cNvSpPr/>
              <p:nvPr/>
            </p:nvSpPr>
            <p:spPr>
              <a:xfrm>
                <a:off x="3965" y="1859"/>
                <a:ext cx="254" cy="410"/>
              </a:xfrm>
              <a:custGeom>
                <a:pathLst>
                  <a:path extrusionOk="0" h="821" w="510">
                    <a:moveTo>
                      <a:pt x="0" y="807"/>
                    </a:moveTo>
                    <a:lnTo>
                      <a:pt x="39" y="807"/>
                    </a:lnTo>
                    <a:lnTo>
                      <a:pt x="33" y="762"/>
                    </a:lnTo>
                    <a:lnTo>
                      <a:pt x="39" y="745"/>
                    </a:lnTo>
                    <a:lnTo>
                      <a:pt x="79" y="745"/>
                    </a:lnTo>
                    <a:lnTo>
                      <a:pt x="69" y="698"/>
                    </a:lnTo>
                    <a:lnTo>
                      <a:pt x="79" y="682"/>
                    </a:lnTo>
                    <a:lnTo>
                      <a:pt x="116" y="682"/>
                    </a:lnTo>
                    <a:lnTo>
                      <a:pt x="108" y="636"/>
                    </a:lnTo>
                    <a:lnTo>
                      <a:pt x="116" y="618"/>
                    </a:lnTo>
                    <a:lnTo>
                      <a:pt x="154" y="618"/>
                    </a:lnTo>
                    <a:lnTo>
                      <a:pt x="144" y="572"/>
                    </a:lnTo>
                    <a:lnTo>
                      <a:pt x="154" y="556"/>
                    </a:lnTo>
                    <a:lnTo>
                      <a:pt x="190" y="556"/>
                    </a:lnTo>
                    <a:lnTo>
                      <a:pt x="180" y="510"/>
                    </a:lnTo>
                    <a:lnTo>
                      <a:pt x="190" y="492"/>
                    </a:lnTo>
                    <a:lnTo>
                      <a:pt x="229" y="492"/>
                    </a:lnTo>
                    <a:lnTo>
                      <a:pt x="219" y="446"/>
                    </a:lnTo>
                    <a:lnTo>
                      <a:pt x="229" y="428"/>
                    </a:lnTo>
                    <a:lnTo>
                      <a:pt x="266" y="428"/>
                    </a:lnTo>
                    <a:lnTo>
                      <a:pt x="255" y="383"/>
                    </a:lnTo>
                    <a:lnTo>
                      <a:pt x="265" y="366"/>
                    </a:lnTo>
                    <a:lnTo>
                      <a:pt x="302" y="366"/>
                    </a:lnTo>
                    <a:lnTo>
                      <a:pt x="293" y="319"/>
                    </a:lnTo>
                    <a:lnTo>
                      <a:pt x="302" y="304"/>
                    </a:lnTo>
                    <a:lnTo>
                      <a:pt x="340" y="304"/>
                    </a:lnTo>
                    <a:lnTo>
                      <a:pt x="330" y="257"/>
                    </a:lnTo>
                    <a:lnTo>
                      <a:pt x="340" y="240"/>
                    </a:lnTo>
                    <a:lnTo>
                      <a:pt x="379" y="240"/>
                    </a:lnTo>
                    <a:lnTo>
                      <a:pt x="366" y="193"/>
                    </a:lnTo>
                    <a:lnTo>
                      <a:pt x="378" y="178"/>
                    </a:lnTo>
                    <a:lnTo>
                      <a:pt x="415" y="178"/>
                    </a:lnTo>
                    <a:lnTo>
                      <a:pt x="402" y="133"/>
                    </a:lnTo>
                    <a:lnTo>
                      <a:pt x="409" y="119"/>
                    </a:lnTo>
                    <a:lnTo>
                      <a:pt x="458" y="98"/>
                    </a:lnTo>
                    <a:lnTo>
                      <a:pt x="476" y="88"/>
                    </a:lnTo>
                    <a:lnTo>
                      <a:pt x="489" y="72"/>
                    </a:lnTo>
                    <a:lnTo>
                      <a:pt x="497" y="59"/>
                    </a:lnTo>
                    <a:lnTo>
                      <a:pt x="498" y="43"/>
                    </a:lnTo>
                    <a:lnTo>
                      <a:pt x="490" y="18"/>
                    </a:lnTo>
                    <a:lnTo>
                      <a:pt x="477" y="10"/>
                    </a:lnTo>
                    <a:lnTo>
                      <a:pt x="487" y="0"/>
                    </a:lnTo>
                    <a:lnTo>
                      <a:pt x="503" y="15"/>
                    </a:lnTo>
                    <a:lnTo>
                      <a:pt x="510" y="30"/>
                    </a:lnTo>
                    <a:lnTo>
                      <a:pt x="510" y="56"/>
                    </a:lnTo>
                    <a:lnTo>
                      <a:pt x="505" y="72"/>
                    </a:lnTo>
                    <a:lnTo>
                      <a:pt x="497" y="87"/>
                    </a:lnTo>
                    <a:lnTo>
                      <a:pt x="484" y="100"/>
                    </a:lnTo>
                    <a:lnTo>
                      <a:pt x="467" y="110"/>
                    </a:lnTo>
                    <a:lnTo>
                      <a:pt x="435" y="124"/>
                    </a:lnTo>
                    <a:lnTo>
                      <a:pt x="417" y="133"/>
                    </a:lnTo>
                    <a:lnTo>
                      <a:pt x="431" y="170"/>
                    </a:lnTo>
                    <a:lnTo>
                      <a:pt x="422" y="190"/>
                    </a:lnTo>
                    <a:lnTo>
                      <a:pt x="384" y="190"/>
                    </a:lnTo>
                    <a:lnTo>
                      <a:pt x="396" y="232"/>
                    </a:lnTo>
                    <a:lnTo>
                      <a:pt x="386" y="252"/>
                    </a:lnTo>
                    <a:lnTo>
                      <a:pt x="347" y="252"/>
                    </a:lnTo>
                    <a:lnTo>
                      <a:pt x="360" y="296"/>
                    </a:lnTo>
                    <a:lnTo>
                      <a:pt x="347" y="314"/>
                    </a:lnTo>
                    <a:lnTo>
                      <a:pt x="309" y="314"/>
                    </a:lnTo>
                    <a:lnTo>
                      <a:pt x="320" y="358"/>
                    </a:lnTo>
                    <a:lnTo>
                      <a:pt x="309" y="378"/>
                    </a:lnTo>
                    <a:lnTo>
                      <a:pt x="273" y="378"/>
                    </a:lnTo>
                    <a:lnTo>
                      <a:pt x="284" y="422"/>
                    </a:lnTo>
                    <a:lnTo>
                      <a:pt x="273" y="440"/>
                    </a:lnTo>
                    <a:lnTo>
                      <a:pt x="235" y="440"/>
                    </a:lnTo>
                    <a:lnTo>
                      <a:pt x="247" y="484"/>
                    </a:lnTo>
                    <a:lnTo>
                      <a:pt x="235" y="504"/>
                    </a:lnTo>
                    <a:lnTo>
                      <a:pt x="196" y="504"/>
                    </a:lnTo>
                    <a:lnTo>
                      <a:pt x="209" y="549"/>
                    </a:lnTo>
                    <a:lnTo>
                      <a:pt x="196" y="566"/>
                    </a:lnTo>
                    <a:lnTo>
                      <a:pt x="160" y="566"/>
                    </a:lnTo>
                    <a:lnTo>
                      <a:pt x="172" y="611"/>
                    </a:lnTo>
                    <a:lnTo>
                      <a:pt x="159" y="631"/>
                    </a:lnTo>
                    <a:lnTo>
                      <a:pt x="124" y="631"/>
                    </a:lnTo>
                    <a:lnTo>
                      <a:pt x="134" y="675"/>
                    </a:lnTo>
                    <a:lnTo>
                      <a:pt x="124" y="693"/>
                    </a:lnTo>
                    <a:lnTo>
                      <a:pt x="85" y="693"/>
                    </a:lnTo>
                    <a:lnTo>
                      <a:pt x="96" y="739"/>
                    </a:lnTo>
                    <a:lnTo>
                      <a:pt x="85" y="757"/>
                    </a:lnTo>
                    <a:lnTo>
                      <a:pt x="49" y="757"/>
                    </a:lnTo>
                    <a:lnTo>
                      <a:pt x="59" y="801"/>
                    </a:lnTo>
                    <a:lnTo>
                      <a:pt x="47" y="821"/>
                    </a:lnTo>
                    <a:lnTo>
                      <a:pt x="5" y="821"/>
                    </a:lnTo>
                    <a:lnTo>
                      <a:pt x="0" y="8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288" name="Shape 288"/>
              <p:cNvCxnSpPr/>
              <p:nvPr/>
            </p:nvCxnSpPr>
            <p:spPr>
              <a:xfrm>
                <a:off x="3979" y="2300"/>
                <a:ext cx="123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9" name="Shape 289"/>
              <p:cNvCxnSpPr/>
              <p:nvPr/>
            </p:nvCxnSpPr>
            <p:spPr>
              <a:xfrm>
                <a:off x="4256" y="2300"/>
                <a:ext cx="54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90" name="Shape 290"/>
              <p:cNvCxnSpPr/>
              <p:nvPr/>
            </p:nvCxnSpPr>
            <p:spPr>
              <a:xfrm>
                <a:off x="4834" y="2300"/>
                <a:ext cx="25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91" name="Shape 291"/>
              <p:cNvCxnSpPr/>
              <p:nvPr/>
            </p:nvCxnSpPr>
            <p:spPr>
              <a:xfrm>
                <a:off x="4961" y="2300"/>
                <a:ext cx="379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292" name="Shape 292"/>
          <p:cNvGrpSpPr/>
          <p:nvPr/>
        </p:nvGrpSpPr>
        <p:grpSpPr>
          <a:xfrm>
            <a:off x="170667" y="1893535"/>
            <a:ext cx="3477203" cy="3378947"/>
            <a:chOff x="288" y="806"/>
            <a:chExt cx="2303" cy="2528"/>
          </a:xfrm>
        </p:grpSpPr>
        <p:sp>
          <p:nvSpPr>
            <p:cNvPr id="293" name="Shape 293"/>
            <p:cNvSpPr txBox="1"/>
            <p:nvPr/>
          </p:nvSpPr>
          <p:spPr>
            <a:xfrm>
              <a:off x="288" y="2445"/>
              <a:ext cx="2150" cy="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i="0" lang="en-US" sz="3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POTENTIAL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i="0" lang="en-US" sz="3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BUYERS</a:t>
              </a:r>
            </a:p>
          </p:txBody>
        </p:sp>
        <p:grpSp>
          <p:nvGrpSpPr>
            <p:cNvPr id="294" name="Shape 294"/>
            <p:cNvGrpSpPr/>
            <p:nvPr/>
          </p:nvGrpSpPr>
          <p:grpSpPr>
            <a:xfrm>
              <a:off x="498" y="806"/>
              <a:ext cx="2093" cy="1607"/>
              <a:chOff x="498" y="806"/>
              <a:chExt cx="2093" cy="1607"/>
            </a:xfrm>
          </p:grpSpPr>
          <p:sp>
            <p:nvSpPr>
              <p:cNvPr id="295" name="Shape 295"/>
              <p:cNvSpPr/>
              <p:nvPr/>
            </p:nvSpPr>
            <p:spPr>
              <a:xfrm>
                <a:off x="515" y="1614"/>
                <a:ext cx="2076" cy="797"/>
              </a:xfrm>
              <a:custGeom>
                <a:pathLst>
                  <a:path extrusionOk="0" h="1596" w="4156">
                    <a:moveTo>
                      <a:pt x="4156" y="1596"/>
                    </a:moveTo>
                    <a:lnTo>
                      <a:pt x="4156" y="824"/>
                    </a:lnTo>
                    <a:lnTo>
                      <a:pt x="1504" y="0"/>
                    </a:lnTo>
                    <a:lnTo>
                      <a:pt x="675" y="214"/>
                    </a:lnTo>
                    <a:lnTo>
                      <a:pt x="48" y="438"/>
                    </a:lnTo>
                    <a:lnTo>
                      <a:pt x="0" y="514"/>
                    </a:lnTo>
                    <a:lnTo>
                      <a:pt x="0" y="610"/>
                    </a:lnTo>
                    <a:lnTo>
                      <a:pt x="32" y="685"/>
                    </a:lnTo>
                    <a:lnTo>
                      <a:pt x="1497" y="1596"/>
                    </a:lnTo>
                    <a:lnTo>
                      <a:pt x="4156" y="1596"/>
                    </a:lnTo>
                    <a:close/>
                  </a:path>
                </a:pathLst>
              </a:custGeom>
              <a:solidFill>
                <a:srgbClr val="70230C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96" name="Shape 296"/>
              <p:cNvSpPr/>
              <p:nvPr/>
            </p:nvSpPr>
            <p:spPr>
              <a:xfrm>
                <a:off x="932" y="1721"/>
                <a:ext cx="1085" cy="257"/>
              </a:xfrm>
              <a:custGeom>
                <a:pathLst>
                  <a:path extrusionOk="0" h="515" w="2174">
                    <a:moveTo>
                      <a:pt x="0" y="310"/>
                    </a:moveTo>
                    <a:lnTo>
                      <a:pt x="156" y="107"/>
                    </a:lnTo>
                    <a:lnTo>
                      <a:pt x="301" y="107"/>
                    </a:lnTo>
                    <a:lnTo>
                      <a:pt x="432" y="54"/>
                    </a:lnTo>
                    <a:lnTo>
                      <a:pt x="750" y="0"/>
                    </a:lnTo>
                    <a:lnTo>
                      <a:pt x="872" y="21"/>
                    </a:lnTo>
                    <a:lnTo>
                      <a:pt x="1060" y="97"/>
                    </a:lnTo>
                    <a:lnTo>
                      <a:pt x="1060" y="247"/>
                    </a:lnTo>
                    <a:lnTo>
                      <a:pt x="1391" y="32"/>
                    </a:lnTo>
                    <a:lnTo>
                      <a:pt x="1669" y="161"/>
                    </a:lnTo>
                    <a:lnTo>
                      <a:pt x="2174" y="268"/>
                    </a:lnTo>
                    <a:lnTo>
                      <a:pt x="1816" y="515"/>
                    </a:lnTo>
                    <a:lnTo>
                      <a:pt x="1416" y="396"/>
                    </a:lnTo>
                    <a:lnTo>
                      <a:pt x="1377" y="396"/>
                    </a:lnTo>
                    <a:lnTo>
                      <a:pt x="1083" y="321"/>
                    </a:lnTo>
                    <a:lnTo>
                      <a:pt x="1042" y="321"/>
                    </a:lnTo>
                    <a:lnTo>
                      <a:pt x="962" y="278"/>
                    </a:lnTo>
                    <a:lnTo>
                      <a:pt x="641" y="278"/>
                    </a:lnTo>
                    <a:lnTo>
                      <a:pt x="523" y="331"/>
                    </a:lnTo>
                    <a:lnTo>
                      <a:pt x="301" y="331"/>
                    </a:lnTo>
                    <a:lnTo>
                      <a:pt x="156" y="289"/>
                    </a:lnTo>
                    <a:lnTo>
                      <a:pt x="0" y="3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97" name="Shape 297"/>
              <p:cNvSpPr/>
              <p:nvPr/>
            </p:nvSpPr>
            <p:spPr>
              <a:xfrm>
                <a:off x="794" y="1427"/>
                <a:ext cx="133" cy="311"/>
              </a:xfrm>
              <a:custGeom>
                <a:pathLst>
                  <a:path extrusionOk="0" h="621" w="267">
                    <a:moveTo>
                      <a:pt x="267" y="0"/>
                    </a:moveTo>
                    <a:lnTo>
                      <a:pt x="71" y="76"/>
                    </a:lnTo>
                    <a:lnTo>
                      <a:pt x="23" y="138"/>
                    </a:lnTo>
                    <a:lnTo>
                      <a:pt x="0" y="224"/>
                    </a:lnTo>
                    <a:lnTo>
                      <a:pt x="7" y="352"/>
                    </a:lnTo>
                    <a:lnTo>
                      <a:pt x="48" y="621"/>
                    </a:lnTo>
                    <a:lnTo>
                      <a:pt x="170" y="579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rgbClr val="FFEA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98" name="Shape 298"/>
              <p:cNvSpPr/>
              <p:nvPr/>
            </p:nvSpPr>
            <p:spPr>
              <a:xfrm>
                <a:off x="2292" y="1535"/>
                <a:ext cx="255" cy="491"/>
              </a:xfrm>
              <a:custGeom>
                <a:pathLst>
                  <a:path extrusionOk="0" h="985" w="512">
                    <a:moveTo>
                      <a:pt x="122" y="922"/>
                    </a:moveTo>
                    <a:lnTo>
                      <a:pt x="349" y="985"/>
                    </a:lnTo>
                    <a:lnTo>
                      <a:pt x="415" y="974"/>
                    </a:lnTo>
                    <a:lnTo>
                      <a:pt x="454" y="933"/>
                    </a:lnTo>
                    <a:lnTo>
                      <a:pt x="471" y="877"/>
                    </a:lnTo>
                    <a:lnTo>
                      <a:pt x="512" y="237"/>
                    </a:lnTo>
                    <a:lnTo>
                      <a:pt x="431" y="75"/>
                    </a:lnTo>
                    <a:lnTo>
                      <a:pt x="195" y="0"/>
                    </a:lnTo>
                    <a:lnTo>
                      <a:pt x="82" y="0"/>
                    </a:lnTo>
                    <a:lnTo>
                      <a:pt x="0" y="54"/>
                    </a:lnTo>
                    <a:lnTo>
                      <a:pt x="82" y="890"/>
                    </a:lnTo>
                    <a:lnTo>
                      <a:pt x="122" y="922"/>
                    </a:lnTo>
                    <a:close/>
                  </a:path>
                </a:pathLst>
              </a:custGeom>
              <a:solidFill>
                <a:srgbClr val="FFEA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99" name="Shape 299"/>
              <p:cNvSpPr/>
              <p:nvPr/>
            </p:nvSpPr>
            <p:spPr>
              <a:xfrm>
                <a:off x="2006" y="2194"/>
                <a:ext cx="231" cy="218"/>
              </a:xfrm>
              <a:custGeom>
                <a:pathLst>
                  <a:path extrusionOk="0" h="439" w="464">
                    <a:moveTo>
                      <a:pt x="195" y="0"/>
                    </a:moveTo>
                    <a:lnTo>
                      <a:pt x="48" y="215"/>
                    </a:lnTo>
                    <a:lnTo>
                      <a:pt x="0" y="439"/>
                    </a:lnTo>
                    <a:lnTo>
                      <a:pt x="464" y="439"/>
                    </a:lnTo>
                    <a:lnTo>
                      <a:pt x="374" y="128"/>
                    </a:lnTo>
                    <a:lnTo>
                      <a:pt x="195" y="0"/>
                    </a:lnTo>
                    <a:close/>
                  </a:path>
                </a:pathLst>
              </a:custGeom>
              <a:solidFill>
                <a:srgbClr val="FFEA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0" name="Shape 300"/>
              <p:cNvSpPr/>
              <p:nvPr/>
            </p:nvSpPr>
            <p:spPr>
              <a:xfrm>
                <a:off x="1894" y="2220"/>
                <a:ext cx="153" cy="193"/>
              </a:xfrm>
              <a:custGeom>
                <a:pathLst>
                  <a:path extrusionOk="0" h="387" w="308">
                    <a:moveTo>
                      <a:pt x="7" y="387"/>
                    </a:moveTo>
                    <a:lnTo>
                      <a:pt x="291" y="387"/>
                    </a:lnTo>
                    <a:lnTo>
                      <a:pt x="301" y="226"/>
                    </a:lnTo>
                    <a:lnTo>
                      <a:pt x="308" y="88"/>
                    </a:lnTo>
                    <a:lnTo>
                      <a:pt x="193" y="0"/>
                    </a:lnTo>
                    <a:lnTo>
                      <a:pt x="0" y="195"/>
                    </a:lnTo>
                    <a:lnTo>
                      <a:pt x="7" y="387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1" name="Shape 301"/>
              <p:cNvSpPr/>
              <p:nvPr/>
            </p:nvSpPr>
            <p:spPr>
              <a:xfrm>
                <a:off x="1904" y="1910"/>
                <a:ext cx="447" cy="502"/>
              </a:xfrm>
              <a:custGeom>
                <a:pathLst>
                  <a:path extrusionOk="0" h="1005" w="896">
                    <a:moveTo>
                      <a:pt x="788" y="94"/>
                    </a:moveTo>
                    <a:lnTo>
                      <a:pt x="896" y="201"/>
                    </a:lnTo>
                    <a:lnTo>
                      <a:pt x="896" y="331"/>
                    </a:lnTo>
                    <a:lnTo>
                      <a:pt x="725" y="983"/>
                    </a:lnTo>
                    <a:lnTo>
                      <a:pt x="707" y="1005"/>
                    </a:lnTo>
                    <a:lnTo>
                      <a:pt x="555" y="993"/>
                    </a:lnTo>
                    <a:lnTo>
                      <a:pt x="519" y="865"/>
                    </a:lnTo>
                    <a:lnTo>
                      <a:pt x="555" y="706"/>
                    </a:lnTo>
                    <a:lnTo>
                      <a:pt x="439" y="608"/>
                    </a:lnTo>
                    <a:lnTo>
                      <a:pt x="317" y="737"/>
                    </a:lnTo>
                    <a:lnTo>
                      <a:pt x="222" y="543"/>
                    </a:lnTo>
                    <a:lnTo>
                      <a:pt x="73" y="566"/>
                    </a:lnTo>
                    <a:lnTo>
                      <a:pt x="16" y="222"/>
                    </a:lnTo>
                    <a:lnTo>
                      <a:pt x="0" y="125"/>
                    </a:lnTo>
                    <a:lnTo>
                      <a:pt x="188" y="0"/>
                    </a:lnTo>
                    <a:lnTo>
                      <a:pt x="562" y="8"/>
                    </a:lnTo>
                    <a:lnTo>
                      <a:pt x="788" y="94"/>
                    </a:lnTo>
                    <a:close/>
                  </a:path>
                </a:pathLst>
              </a:custGeom>
              <a:solidFill>
                <a:srgbClr val="00420C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2" name="Shape 302"/>
              <p:cNvSpPr/>
              <p:nvPr/>
            </p:nvSpPr>
            <p:spPr>
              <a:xfrm>
                <a:off x="1563" y="2053"/>
                <a:ext cx="167" cy="353"/>
              </a:xfrm>
              <a:custGeom>
                <a:pathLst>
                  <a:path extrusionOk="0" h="708" w="335">
                    <a:moveTo>
                      <a:pt x="48" y="708"/>
                    </a:moveTo>
                    <a:lnTo>
                      <a:pt x="0" y="633"/>
                    </a:lnTo>
                    <a:lnTo>
                      <a:pt x="204" y="0"/>
                    </a:lnTo>
                    <a:lnTo>
                      <a:pt x="335" y="56"/>
                    </a:lnTo>
                    <a:lnTo>
                      <a:pt x="286" y="708"/>
                    </a:lnTo>
                    <a:lnTo>
                      <a:pt x="48" y="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3" name="Shape 303"/>
              <p:cNvSpPr/>
              <p:nvPr/>
            </p:nvSpPr>
            <p:spPr>
              <a:xfrm>
                <a:off x="1518" y="2064"/>
                <a:ext cx="67" cy="90"/>
              </a:xfrm>
              <a:custGeom>
                <a:pathLst>
                  <a:path extrusionOk="0" h="182" w="136">
                    <a:moveTo>
                      <a:pt x="72" y="0"/>
                    </a:moveTo>
                    <a:lnTo>
                      <a:pt x="0" y="76"/>
                    </a:lnTo>
                    <a:lnTo>
                      <a:pt x="41" y="182"/>
                    </a:lnTo>
                    <a:lnTo>
                      <a:pt x="136" y="65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4" name="Shape 304"/>
              <p:cNvSpPr/>
              <p:nvPr/>
            </p:nvSpPr>
            <p:spPr>
              <a:xfrm>
                <a:off x="1809" y="2035"/>
                <a:ext cx="45" cy="76"/>
              </a:xfrm>
              <a:custGeom>
                <a:pathLst>
                  <a:path extrusionOk="0" h="151" w="92">
                    <a:moveTo>
                      <a:pt x="49" y="0"/>
                    </a:moveTo>
                    <a:lnTo>
                      <a:pt x="41" y="60"/>
                    </a:lnTo>
                    <a:lnTo>
                      <a:pt x="0" y="120"/>
                    </a:lnTo>
                    <a:lnTo>
                      <a:pt x="53" y="151"/>
                    </a:lnTo>
                    <a:lnTo>
                      <a:pt x="92" y="87"/>
                    </a:lnTo>
                    <a:lnTo>
                      <a:pt x="92" y="35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5" name="Shape 305"/>
              <p:cNvSpPr/>
              <p:nvPr/>
            </p:nvSpPr>
            <p:spPr>
              <a:xfrm>
                <a:off x="1679" y="1968"/>
                <a:ext cx="154" cy="123"/>
              </a:xfrm>
              <a:custGeom>
                <a:pathLst>
                  <a:path extrusionOk="0" h="248" w="310">
                    <a:moveTo>
                      <a:pt x="70" y="19"/>
                    </a:moveTo>
                    <a:lnTo>
                      <a:pt x="85" y="0"/>
                    </a:lnTo>
                    <a:lnTo>
                      <a:pt x="176" y="29"/>
                    </a:lnTo>
                    <a:lnTo>
                      <a:pt x="293" y="107"/>
                    </a:lnTo>
                    <a:lnTo>
                      <a:pt x="310" y="135"/>
                    </a:lnTo>
                    <a:lnTo>
                      <a:pt x="302" y="195"/>
                    </a:lnTo>
                    <a:lnTo>
                      <a:pt x="252" y="248"/>
                    </a:lnTo>
                    <a:lnTo>
                      <a:pt x="59" y="185"/>
                    </a:lnTo>
                    <a:lnTo>
                      <a:pt x="0" y="86"/>
                    </a:lnTo>
                    <a:lnTo>
                      <a:pt x="41" y="24"/>
                    </a:lnTo>
                    <a:lnTo>
                      <a:pt x="70" y="19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6" name="Shape 306"/>
              <p:cNvSpPr/>
              <p:nvPr/>
            </p:nvSpPr>
            <p:spPr>
              <a:xfrm>
                <a:off x="1539" y="1972"/>
                <a:ext cx="110" cy="102"/>
              </a:xfrm>
              <a:custGeom>
                <a:pathLst>
                  <a:path extrusionOk="0" h="206" w="219">
                    <a:moveTo>
                      <a:pt x="0" y="45"/>
                    </a:moveTo>
                    <a:lnTo>
                      <a:pt x="0" y="151"/>
                    </a:lnTo>
                    <a:lnTo>
                      <a:pt x="113" y="206"/>
                    </a:lnTo>
                    <a:lnTo>
                      <a:pt x="219" y="151"/>
                    </a:lnTo>
                    <a:lnTo>
                      <a:pt x="212" y="13"/>
                    </a:lnTo>
                    <a:lnTo>
                      <a:pt x="170" y="0"/>
                    </a:lnTo>
                    <a:lnTo>
                      <a:pt x="81" y="45"/>
                    </a:lnTo>
                    <a:lnTo>
                      <a:pt x="16" y="32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7" name="Shape 307"/>
              <p:cNvSpPr/>
              <p:nvPr/>
            </p:nvSpPr>
            <p:spPr>
              <a:xfrm>
                <a:off x="1144" y="1894"/>
                <a:ext cx="64" cy="170"/>
              </a:xfrm>
              <a:custGeom>
                <a:pathLst>
                  <a:path extrusionOk="0" h="341" w="130">
                    <a:moveTo>
                      <a:pt x="0" y="0"/>
                    </a:moveTo>
                    <a:lnTo>
                      <a:pt x="16" y="266"/>
                    </a:lnTo>
                    <a:lnTo>
                      <a:pt x="55" y="341"/>
                    </a:lnTo>
                    <a:lnTo>
                      <a:pt x="121" y="297"/>
                    </a:lnTo>
                    <a:lnTo>
                      <a:pt x="130" y="234"/>
                    </a:lnTo>
                    <a:lnTo>
                      <a:pt x="112" y="214"/>
                    </a:lnTo>
                    <a:lnTo>
                      <a:pt x="1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E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8" name="Shape 308"/>
              <p:cNvSpPr/>
              <p:nvPr/>
            </p:nvSpPr>
            <p:spPr>
              <a:xfrm>
                <a:off x="1135" y="2103"/>
                <a:ext cx="139" cy="171"/>
              </a:xfrm>
              <a:custGeom>
                <a:pathLst>
                  <a:path extrusionOk="0" h="343" w="276">
                    <a:moveTo>
                      <a:pt x="161" y="0"/>
                    </a:moveTo>
                    <a:lnTo>
                      <a:pt x="276" y="43"/>
                    </a:lnTo>
                    <a:lnTo>
                      <a:pt x="276" y="343"/>
                    </a:lnTo>
                    <a:lnTo>
                      <a:pt x="0" y="343"/>
                    </a:lnTo>
                    <a:lnTo>
                      <a:pt x="72" y="43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9" name="Shape 309"/>
              <p:cNvSpPr/>
              <p:nvPr/>
            </p:nvSpPr>
            <p:spPr>
              <a:xfrm>
                <a:off x="1761" y="1467"/>
                <a:ext cx="597" cy="486"/>
              </a:xfrm>
              <a:custGeom>
                <a:pathLst>
                  <a:path extrusionOk="0" h="974" w="1196">
                    <a:moveTo>
                      <a:pt x="100" y="737"/>
                    </a:moveTo>
                    <a:lnTo>
                      <a:pt x="413" y="742"/>
                    </a:lnTo>
                    <a:lnTo>
                      <a:pt x="491" y="760"/>
                    </a:lnTo>
                    <a:lnTo>
                      <a:pt x="585" y="760"/>
                    </a:lnTo>
                    <a:lnTo>
                      <a:pt x="588" y="799"/>
                    </a:lnTo>
                    <a:lnTo>
                      <a:pt x="640" y="945"/>
                    </a:lnTo>
                    <a:lnTo>
                      <a:pt x="1067" y="974"/>
                    </a:lnTo>
                    <a:lnTo>
                      <a:pt x="1161" y="908"/>
                    </a:lnTo>
                    <a:lnTo>
                      <a:pt x="1196" y="742"/>
                    </a:lnTo>
                    <a:lnTo>
                      <a:pt x="1079" y="189"/>
                    </a:lnTo>
                    <a:lnTo>
                      <a:pt x="1029" y="116"/>
                    </a:lnTo>
                    <a:lnTo>
                      <a:pt x="921" y="28"/>
                    </a:lnTo>
                    <a:lnTo>
                      <a:pt x="797" y="0"/>
                    </a:lnTo>
                    <a:lnTo>
                      <a:pt x="325" y="60"/>
                    </a:lnTo>
                    <a:lnTo>
                      <a:pt x="192" y="469"/>
                    </a:lnTo>
                    <a:lnTo>
                      <a:pt x="0" y="593"/>
                    </a:lnTo>
                    <a:lnTo>
                      <a:pt x="100" y="737"/>
                    </a:lnTo>
                    <a:close/>
                  </a:path>
                </a:pathLst>
              </a:custGeom>
              <a:solidFill>
                <a:srgbClr val="00420C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0" name="Shape 310"/>
              <p:cNvSpPr/>
              <p:nvPr/>
            </p:nvSpPr>
            <p:spPr>
              <a:xfrm>
                <a:off x="1678" y="1746"/>
                <a:ext cx="117" cy="98"/>
              </a:xfrm>
              <a:custGeom>
                <a:pathLst>
                  <a:path extrusionOk="0" h="197" w="235">
                    <a:moveTo>
                      <a:pt x="104" y="197"/>
                    </a:moveTo>
                    <a:lnTo>
                      <a:pt x="138" y="182"/>
                    </a:lnTo>
                    <a:lnTo>
                      <a:pt x="186" y="182"/>
                    </a:lnTo>
                    <a:lnTo>
                      <a:pt x="200" y="177"/>
                    </a:lnTo>
                    <a:lnTo>
                      <a:pt x="235" y="138"/>
                    </a:lnTo>
                    <a:lnTo>
                      <a:pt x="235" y="91"/>
                    </a:lnTo>
                    <a:lnTo>
                      <a:pt x="212" y="54"/>
                    </a:lnTo>
                    <a:lnTo>
                      <a:pt x="186" y="36"/>
                    </a:lnTo>
                    <a:lnTo>
                      <a:pt x="88" y="0"/>
                    </a:lnTo>
                    <a:lnTo>
                      <a:pt x="5" y="49"/>
                    </a:lnTo>
                    <a:lnTo>
                      <a:pt x="0" y="127"/>
                    </a:lnTo>
                    <a:lnTo>
                      <a:pt x="58" y="197"/>
                    </a:lnTo>
                    <a:lnTo>
                      <a:pt x="104" y="197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1" name="Shape 311"/>
              <p:cNvSpPr/>
              <p:nvPr/>
            </p:nvSpPr>
            <p:spPr>
              <a:xfrm>
                <a:off x="1823" y="1834"/>
                <a:ext cx="243" cy="102"/>
              </a:xfrm>
              <a:custGeom>
                <a:pathLst>
                  <a:path extrusionOk="0" h="205" w="487">
                    <a:moveTo>
                      <a:pt x="487" y="164"/>
                    </a:moveTo>
                    <a:lnTo>
                      <a:pt x="402" y="164"/>
                    </a:lnTo>
                    <a:lnTo>
                      <a:pt x="305" y="205"/>
                    </a:lnTo>
                    <a:lnTo>
                      <a:pt x="262" y="205"/>
                    </a:lnTo>
                    <a:lnTo>
                      <a:pt x="172" y="164"/>
                    </a:lnTo>
                    <a:lnTo>
                      <a:pt x="166" y="132"/>
                    </a:lnTo>
                    <a:lnTo>
                      <a:pt x="138" y="132"/>
                    </a:lnTo>
                    <a:lnTo>
                      <a:pt x="126" y="114"/>
                    </a:lnTo>
                    <a:lnTo>
                      <a:pt x="3" y="132"/>
                    </a:lnTo>
                    <a:lnTo>
                      <a:pt x="0" y="123"/>
                    </a:lnTo>
                    <a:lnTo>
                      <a:pt x="0" y="114"/>
                    </a:lnTo>
                    <a:lnTo>
                      <a:pt x="223" y="0"/>
                    </a:lnTo>
                    <a:lnTo>
                      <a:pt x="271" y="0"/>
                    </a:lnTo>
                    <a:lnTo>
                      <a:pt x="349" y="26"/>
                    </a:lnTo>
                    <a:lnTo>
                      <a:pt x="457" y="29"/>
                    </a:lnTo>
                    <a:lnTo>
                      <a:pt x="462" y="73"/>
                    </a:lnTo>
                    <a:lnTo>
                      <a:pt x="487" y="164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2" name="Shape 312"/>
              <p:cNvSpPr/>
              <p:nvPr/>
            </p:nvSpPr>
            <p:spPr>
              <a:xfrm>
                <a:off x="2006" y="1892"/>
                <a:ext cx="27" cy="26"/>
              </a:xfrm>
              <a:custGeom>
                <a:pathLst>
                  <a:path extrusionOk="0" h="50" w="56">
                    <a:moveTo>
                      <a:pt x="12" y="50"/>
                    </a:moveTo>
                    <a:lnTo>
                      <a:pt x="3" y="36"/>
                    </a:lnTo>
                    <a:lnTo>
                      <a:pt x="0" y="15"/>
                    </a:lnTo>
                    <a:lnTo>
                      <a:pt x="14" y="0"/>
                    </a:lnTo>
                    <a:lnTo>
                      <a:pt x="30" y="0"/>
                    </a:lnTo>
                    <a:lnTo>
                      <a:pt x="51" y="15"/>
                    </a:lnTo>
                    <a:lnTo>
                      <a:pt x="56" y="32"/>
                    </a:lnTo>
                    <a:lnTo>
                      <a:pt x="56" y="47"/>
                    </a:lnTo>
                    <a:lnTo>
                      <a:pt x="37" y="50"/>
                    </a:lnTo>
                    <a:lnTo>
                      <a:pt x="12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1723" y="1712"/>
                <a:ext cx="21" cy="41"/>
              </a:xfrm>
              <a:custGeom>
                <a:pathLst>
                  <a:path extrusionOk="0" h="82" w="44">
                    <a:moveTo>
                      <a:pt x="0" y="73"/>
                    </a:moveTo>
                    <a:lnTo>
                      <a:pt x="28" y="82"/>
                    </a:lnTo>
                    <a:lnTo>
                      <a:pt x="44" y="13"/>
                    </a:lnTo>
                    <a:lnTo>
                      <a:pt x="44" y="0"/>
                    </a:lnTo>
                    <a:lnTo>
                      <a:pt x="25" y="0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1703" y="1807"/>
                <a:ext cx="20" cy="37"/>
              </a:xfrm>
              <a:custGeom>
                <a:pathLst>
                  <a:path extrusionOk="0" h="75" w="39">
                    <a:moveTo>
                      <a:pt x="6" y="28"/>
                    </a:moveTo>
                    <a:lnTo>
                      <a:pt x="0" y="47"/>
                    </a:lnTo>
                    <a:lnTo>
                      <a:pt x="6" y="75"/>
                    </a:lnTo>
                    <a:lnTo>
                      <a:pt x="22" y="47"/>
                    </a:lnTo>
                    <a:lnTo>
                      <a:pt x="39" y="0"/>
                    </a:lnTo>
                    <a:lnTo>
                      <a:pt x="6" y="2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1901" y="1335"/>
                <a:ext cx="208" cy="231"/>
              </a:xfrm>
              <a:custGeom>
                <a:pathLst>
                  <a:path extrusionOk="0" h="464" w="418">
                    <a:moveTo>
                      <a:pt x="121" y="464"/>
                    </a:moveTo>
                    <a:lnTo>
                      <a:pt x="305" y="380"/>
                    </a:lnTo>
                    <a:lnTo>
                      <a:pt x="349" y="284"/>
                    </a:lnTo>
                    <a:lnTo>
                      <a:pt x="418" y="118"/>
                    </a:lnTo>
                    <a:lnTo>
                      <a:pt x="379" y="0"/>
                    </a:lnTo>
                    <a:lnTo>
                      <a:pt x="64" y="6"/>
                    </a:lnTo>
                    <a:lnTo>
                      <a:pt x="0" y="149"/>
                    </a:lnTo>
                    <a:lnTo>
                      <a:pt x="43" y="230"/>
                    </a:lnTo>
                    <a:lnTo>
                      <a:pt x="50" y="331"/>
                    </a:lnTo>
                    <a:lnTo>
                      <a:pt x="174" y="331"/>
                    </a:lnTo>
                    <a:lnTo>
                      <a:pt x="121" y="464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6" name="Shape 316"/>
              <p:cNvSpPr/>
              <p:nvPr/>
            </p:nvSpPr>
            <p:spPr>
              <a:xfrm>
                <a:off x="1886" y="1181"/>
                <a:ext cx="394" cy="460"/>
              </a:xfrm>
              <a:custGeom>
                <a:pathLst>
                  <a:path extrusionOk="0" h="922" w="786">
                    <a:moveTo>
                      <a:pt x="90" y="359"/>
                    </a:moveTo>
                    <a:lnTo>
                      <a:pt x="131" y="340"/>
                    </a:lnTo>
                    <a:lnTo>
                      <a:pt x="303" y="340"/>
                    </a:lnTo>
                    <a:lnTo>
                      <a:pt x="317" y="361"/>
                    </a:lnTo>
                    <a:lnTo>
                      <a:pt x="400" y="357"/>
                    </a:lnTo>
                    <a:lnTo>
                      <a:pt x="420" y="365"/>
                    </a:lnTo>
                    <a:lnTo>
                      <a:pt x="425" y="426"/>
                    </a:lnTo>
                    <a:lnTo>
                      <a:pt x="411" y="481"/>
                    </a:lnTo>
                    <a:lnTo>
                      <a:pt x="333" y="724"/>
                    </a:lnTo>
                    <a:lnTo>
                      <a:pt x="285" y="765"/>
                    </a:lnTo>
                    <a:lnTo>
                      <a:pt x="269" y="922"/>
                    </a:lnTo>
                    <a:lnTo>
                      <a:pt x="329" y="895"/>
                    </a:lnTo>
                    <a:lnTo>
                      <a:pt x="421" y="740"/>
                    </a:lnTo>
                    <a:lnTo>
                      <a:pt x="530" y="719"/>
                    </a:lnTo>
                    <a:lnTo>
                      <a:pt x="588" y="640"/>
                    </a:lnTo>
                    <a:lnTo>
                      <a:pt x="588" y="588"/>
                    </a:lnTo>
                    <a:lnTo>
                      <a:pt x="669" y="607"/>
                    </a:lnTo>
                    <a:lnTo>
                      <a:pt x="786" y="702"/>
                    </a:lnTo>
                    <a:lnTo>
                      <a:pt x="682" y="505"/>
                    </a:lnTo>
                    <a:lnTo>
                      <a:pt x="638" y="465"/>
                    </a:lnTo>
                    <a:lnTo>
                      <a:pt x="595" y="365"/>
                    </a:lnTo>
                    <a:lnTo>
                      <a:pt x="590" y="216"/>
                    </a:lnTo>
                    <a:lnTo>
                      <a:pt x="533" y="65"/>
                    </a:lnTo>
                    <a:lnTo>
                      <a:pt x="443" y="0"/>
                    </a:lnTo>
                    <a:lnTo>
                      <a:pt x="386" y="7"/>
                    </a:lnTo>
                    <a:lnTo>
                      <a:pt x="301" y="77"/>
                    </a:lnTo>
                    <a:lnTo>
                      <a:pt x="184" y="90"/>
                    </a:lnTo>
                    <a:lnTo>
                      <a:pt x="83" y="132"/>
                    </a:lnTo>
                    <a:lnTo>
                      <a:pt x="21" y="182"/>
                    </a:lnTo>
                    <a:lnTo>
                      <a:pt x="0" y="228"/>
                    </a:lnTo>
                    <a:lnTo>
                      <a:pt x="14" y="312"/>
                    </a:lnTo>
                    <a:lnTo>
                      <a:pt x="64" y="359"/>
                    </a:lnTo>
                    <a:lnTo>
                      <a:pt x="90" y="359"/>
                    </a:lnTo>
                    <a:close/>
                  </a:path>
                </a:pathLst>
              </a:custGeom>
              <a:solidFill>
                <a:srgbClr val="FFEA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7" name="Shape 317"/>
              <p:cNvSpPr/>
              <p:nvPr/>
            </p:nvSpPr>
            <p:spPr>
              <a:xfrm>
                <a:off x="1592" y="944"/>
                <a:ext cx="155" cy="600"/>
              </a:xfrm>
              <a:custGeom>
                <a:pathLst>
                  <a:path extrusionOk="0" h="1202" w="308">
                    <a:moveTo>
                      <a:pt x="0" y="259"/>
                    </a:moveTo>
                    <a:lnTo>
                      <a:pt x="0" y="387"/>
                    </a:lnTo>
                    <a:lnTo>
                      <a:pt x="186" y="1202"/>
                    </a:lnTo>
                    <a:lnTo>
                      <a:pt x="308" y="1083"/>
                    </a:lnTo>
                    <a:lnTo>
                      <a:pt x="234" y="301"/>
                    </a:lnTo>
                    <a:lnTo>
                      <a:pt x="243" y="75"/>
                    </a:lnTo>
                    <a:lnTo>
                      <a:pt x="170" y="0"/>
                    </a:lnTo>
                    <a:lnTo>
                      <a:pt x="88" y="56"/>
                    </a:lnTo>
                    <a:lnTo>
                      <a:pt x="0" y="2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8" name="Shape 318"/>
              <p:cNvSpPr/>
              <p:nvPr/>
            </p:nvSpPr>
            <p:spPr>
              <a:xfrm>
                <a:off x="1552" y="1446"/>
                <a:ext cx="317" cy="168"/>
              </a:xfrm>
              <a:custGeom>
                <a:pathLst>
                  <a:path extrusionOk="0" h="338" w="636">
                    <a:moveTo>
                      <a:pt x="199" y="99"/>
                    </a:moveTo>
                    <a:lnTo>
                      <a:pt x="53" y="73"/>
                    </a:lnTo>
                    <a:lnTo>
                      <a:pt x="0" y="205"/>
                    </a:lnTo>
                    <a:lnTo>
                      <a:pt x="0" y="244"/>
                    </a:lnTo>
                    <a:lnTo>
                      <a:pt x="126" y="330"/>
                    </a:lnTo>
                    <a:lnTo>
                      <a:pt x="282" y="309"/>
                    </a:lnTo>
                    <a:lnTo>
                      <a:pt x="374" y="338"/>
                    </a:lnTo>
                    <a:lnTo>
                      <a:pt x="464" y="291"/>
                    </a:lnTo>
                    <a:lnTo>
                      <a:pt x="636" y="109"/>
                    </a:lnTo>
                    <a:lnTo>
                      <a:pt x="562" y="2"/>
                    </a:lnTo>
                    <a:lnTo>
                      <a:pt x="509" y="0"/>
                    </a:lnTo>
                    <a:lnTo>
                      <a:pt x="452" y="54"/>
                    </a:lnTo>
                    <a:lnTo>
                      <a:pt x="330" y="93"/>
                    </a:lnTo>
                    <a:lnTo>
                      <a:pt x="229" y="184"/>
                    </a:lnTo>
                    <a:lnTo>
                      <a:pt x="199" y="99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9" name="Shape 319"/>
              <p:cNvSpPr/>
              <p:nvPr/>
            </p:nvSpPr>
            <p:spPr>
              <a:xfrm>
                <a:off x="1804" y="1427"/>
                <a:ext cx="70" cy="80"/>
              </a:xfrm>
              <a:custGeom>
                <a:pathLst>
                  <a:path extrusionOk="0" h="162" w="142">
                    <a:moveTo>
                      <a:pt x="62" y="75"/>
                    </a:moveTo>
                    <a:lnTo>
                      <a:pt x="0" y="37"/>
                    </a:lnTo>
                    <a:lnTo>
                      <a:pt x="44" y="0"/>
                    </a:lnTo>
                    <a:lnTo>
                      <a:pt x="104" y="54"/>
                    </a:lnTo>
                    <a:lnTo>
                      <a:pt x="142" y="138"/>
                    </a:lnTo>
                    <a:lnTo>
                      <a:pt x="106" y="162"/>
                    </a:lnTo>
                    <a:lnTo>
                      <a:pt x="62" y="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0" name="Shape 320"/>
              <p:cNvSpPr/>
              <p:nvPr/>
            </p:nvSpPr>
            <p:spPr>
              <a:xfrm>
                <a:off x="1531" y="1448"/>
                <a:ext cx="116" cy="74"/>
              </a:xfrm>
              <a:custGeom>
                <a:pathLst>
                  <a:path extrusionOk="0" h="147" w="234">
                    <a:moveTo>
                      <a:pt x="62" y="74"/>
                    </a:moveTo>
                    <a:lnTo>
                      <a:pt x="163" y="105"/>
                    </a:lnTo>
                    <a:lnTo>
                      <a:pt x="234" y="103"/>
                    </a:lnTo>
                    <a:lnTo>
                      <a:pt x="218" y="55"/>
                    </a:lnTo>
                    <a:lnTo>
                      <a:pt x="121" y="0"/>
                    </a:lnTo>
                    <a:lnTo>
                      <a:pt x="50" y="0"/>
                    </a:lnTo>
                    <a:lnTo>
                      <a:pt x="0" y="71"/>
                    </a:lnTo>
                    <a:lnTo>
                      <a:pt x="38" y="147"/>
                    </a:lnTo>
                    <a:lnTo>
                      <a:pt x="62" y="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1" name="Shape 321"/>
              <p:cNvSpPr/>
              <p:nvPr/>
            </p:nvSpPr>
            <p:spPr>
              <a:xfrm>
                <a:off x="1485" y="857"/>
                <a:ext cx="191" cy="236"/>
              </a:xfrm>
              <a:custGeom>
                <a:pathLst>
                  <a:path extrusionOk="0" h="476" w="382">
                    <a:moveTo>
                      <a:pt x="230" y="464"/>
                    </a:moveTo>
                    <a:lnTo>
                      <a:pt x="285" y="476"/>
                    </a:lnTo>
                    <a:lnTo>
                      <a:pt x="294" y="476"/>
                    </a:lnTo>
                    <a:lnTo>
                      <a:pt x="324" y="442"/>
                    </a:lnTo>
                    <a:lnTo>
                      <a:pt x="363" y="386"/>
                    </a:lnTo>
                    <a:lnTo>
                      <a:pt x="375" y="261"/>
                    </a:lnTo>
                    <a:lnTo>
                      <a:pt x="375" y="172"/>
                    </a:lnTo>
                    <a:lnTo>
                      <a:pt x="382" y="151"/>
                    </a:lnTo>
                    <a:lnTo>
                      <a:pt x="375" y="120"/>
                    </a:lnTo>
                    <a:lnTo>
                      <a:pt x="375" y="67"/>
                    </a:lnTo>
                    <a:lnTo>
                      <a:pt x="340" y="29"/>
                    </a:lnTo>
                    <a:lnTo>
                      <a:pt x="306" y="29"/>
                    </a:lnTo>
                    <a:lnTo>
                      <a:pt x="171" y="0"/>
                    </a:lnTo>
                    <a:lnTo>
                      <a:pt x="0" y="234"/>
                    </a:lnTo>
                    <a:lnTo>
                      <a:pt x="81" y="344"/>
                    </a:lnTo>
                    <a:lnTo>
                      <a:pt x="101" y="382"/>
                    </a:lnTo>
                    <a:lnTo>
                      <a:pt x="147" y="419"/>
                    </a:lnTo>
                    <a:lnTo>
                      <a:pt x="230" y="464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2" name="Shape 322"/>
              <p:cNvSpPr/>
              <p:nvPr/>
            </p:nvSpPr>
            <p:spPr>
              <a:xfrm>
                <a:off x="1492" y="809"/>
                <a:ext cx="133" cy="134"/>
              </a:xfrm>
              <a:custGeom>
                <a:pathLst>
                  <a:path extrusionOk="0" h="269" w="267">
                    <a:moveTo>
                      <a:pt x="99" y="250"/>
                    </a:moveTo>
                    <a:lnTo>
                      <a:pt x="122" y="175"/>
                    </a:lnTo>
                    <a:lnTo>
                      <a:pt x="164" y="112"/>
                    </a:lnTo>
                    <a:lnTo>
                      <a:pt x="212" y="152"/>
                    </a:lnTo>
                    <a:lnTo>
                      <a:pt x="267" y="120"/>
                    </a:lnTo>
                    <a:lnTo>
                      <a:pt x="232" y="21"/>
                    </a:lnTo>
                    <a:lnTo>
                      <a:pt x="198" y="6"/>
                    </a:lnTo>
                    <a:lnTo>
                      <a:pt x="81" y="0"/>
                    </a:lnTo>
                    <a:lnTo>
                      <a:pt x="25" y="16"/>
                    </a:lnTo>
                    <a:lnTo>
                      <a:pt x="0" y="115"/>
                    </a:lnTo>
                    <a:lnTo>
                      <a:pt x="25" y="112"/>
                    </a:lnTo>
                    <a:lnTo>
                      <a:pt x="16" y="185"/>
                    </a:lnTo>
                    <a:lnTo>
                      <a:pt x="58" y="269"/>
                    </a:lnTo>
                    <a:lnTo>
                      <a:pt x="99" y="250"/>
                    </a:lnTo>
                    <a:close/>
                  </a:path>
                </a:pathLst>
              </a:custGeom>
              <a:solidFill>
                <a:srgbClr val="70230C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3" name="Shape 323"/>
              <p:cNvSpPr/>
              <p:nvPr/>
            </p:nvSpPr>
            <p:spPr>
              <a:xfrm>
                <a:off x="878" y="1314"/>
                <a:ext cx="578" cy="451"/>
              </a:xfrm>
              <a:custGeom>
                <a:pathLst>
                  <a:path extrusionOk="0" h="906" w="1157">
                    <a:moveTo>
                      <a:pt x="404" y="906"/>
                    </a:moveTo>
                    <a:lnTo>
                      <a:pt x="794" y="812"/>
                    </a:lnTo>
                    <a:lnTo>
                      <a:pt x="914" y="841"/>
                    </a:lnTo>
                    <a:lnTo>
                      <a:pt x="1157" y="747"/>
                    </a:lnTo>
                    <a:lnTo>
                      <a:pt x="1144" y="654"/>
                    </a:lnTo>
                    <a:lnTo>
                      <a:pt x="989" y="328"/>
                    </a:lnTo>
                    <a:lnTo>
                      <a:pt x="932" y="141"/>
                    </a:lnTo>
                    <a:lnTo>
                      <a:pt x="858" y="112"/>
                    </a:lnTo>
                    <a:lnTo>
                      <a:pt x="620" y="0"/>
                    </a:lnTo>
                    <a:lnTo>
                      <a:pt x="425" y="24"/>
                    </a:lnTo>
                    <a:lnTo>
                      <a:pt x="376" y="47"/>
                    </a:lnTo>
                    <a:lnTo>
                      <a:pt x="305" y="86"/>
                    </a:lnTo>
                    <a:lnTo>
                      <a:pt x="147" y="136"/>
                    </a:lnTo>
                    <a:lnTo>
                      <a:pt x="107" y="171"/>
                    </a:lnTo>
                    <a:lnTo>
                      <a:pt x="64" y="357"/>
                    </a:lnTo>
                    <a:lnTo>
                      <a:pt x="0" y="737"/>
                    </a:lnTo>
                    <a:lnTo>
                      <a:pt x="25" y="906"/>
                    </a:lnTo>
                    <a:lnTo>
                      <a:pt x="404" y="906"/>
                    </a:lnTo>
                    <a:close/>
                  </a:path>
                </a:pathLst>
              </a:custGeom>
              <a:solidFill>
                <a:srgbClr val="00235B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4" name="Shape 324"/>
              <p:cNvSpPr/>
              <p:nvPr/>
            </p:nvSpPr>
            <p:spPr>
              <a:xfrm>
                <a:off x="1100" y="1332"/>
                <a:ext cx="121" cy="292"/>
              </a:xfrm>
              <a:custGeom>
                <a:pathLst>
                  <a:path extrusionOk="0" h="586" w="245">
                    <a:moveTo>
                      <a:pt x="0" y="0"/>
                    </a:moveTo>
                    <a:lnTo>
                      <a:pt x="0" y="52"/>
                    </a:lnTo>
                    <a:lnTo>
                      <a:pt x="37" y="168"/>
                    </a:lnTo>
                    <a:lnTo>
                      <a:pt x="66" y="377"/>
                    </a:lnTo>
                    <a:lnTo>
                      <a:pt x="76" y="586"/>
                    </a:lnTo>
                    <a:lnTo>
                      <a:pt x="209" y="335"/>
                    </a:lnTo>
                    <a:lnTo>
                      <a:pt x="237" y="215"/>
                    </a:lnTo>
                    <a:lnTo>
                      <a:pt x="245" y="158"/>
                    </a:lnTo>
                    <a:lnTo>
                      <a:pt x="28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5" name="Shape 325"/>
              <p:cNvSpPr/>
              <p:nvPr/>
            </p:nvSpPr>
            <p:spPr>
              <a:xfrm>
                <a:off x="1138" y="1431"/>
                <a:ext cx="64" cy="219"/>
              </a:xfrm>
              <a:custGeom>
                <a:pathLst>
                  <a:path extrusionOk="0" h="440" w="130">
                    <a:moveTo>
                      <a:pt x="83" y="0"/>
                    </a:moveTo>
                    <a:lnTo>
                      <a:pt x="59" y="22"/>
                    </a:lnTo>
                    <a:lnTo>
                      <a:pt x="71" y="93"/>
                    </a:lnTo>
                    <a:lnTo>
                      <a:pt x="0" y="401"/>
                    </a:lnTo>
                    <a:lnTo>
                      <a:pt x="6" y="440"/>
                    </a:lnTo>
                    <a:lnTo>
                      <a:pt x="41" y="423"/>
                    </a:lnTo>
                    <a:lnTo>
                      <a:pt x="105" y="265"/>
                    </a:lnTo>
                    <a:lnTo>
                      <a:pt x="130" y="140"/>
                    </a:lnTo>
                    <a:lnTo>
                      <a:pt x="110" y="72"/>
                    </a:lnTo>
                    <a:lnTo>
                      <a:pt x="115" y="43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00EAFF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6" name="Shape 326"/>
              <p:cNvSpPr/>
              <p:nvPr/>
            </p:nvSpPr>
            <p:spPr>
              <a:xfrm>
                <a:off x="1085" y="1632"/>
                <a:ext cx="235" cy="134"/>
              </a:xfrm>
              <a:custGeom>
                <a:pathLst>
                  <a:path extrusionOk="0" h="270" w="469">
                    <a:moveTo>
                      <a:pt x="81" y="132"/>
                    </a:moveTo>
                    <a:lnTo>
                      <a:pt x="120" y="35"/>
                    </a:lnTo>
                    <a:lnTo>
                      <a:pt x="198" y="0"/>
                    </a:lnTo>
                    <a:lnTo>
                      <a:pt x="262" y="28"/>
                    </a:lnTo>
                    <a:lnTo>
                      <a:pt x="281" y="91"/>
                    </a:lnTo>
                    <a:lnTo>
                      <a:pt x="311" y="74"/>
                    </a:lnTo>
                    <a:lnTo>
                      <a:pt x="425" y="106"/>
                    </a:lnTo>
                    <a:lnTo>
                      <a:pt x="432" y="137"/>
                    </a:lnTo>
                    <a:lnTo>
                      <a:pt x="469" y="137"/>
                    </a:lnTo>
                    <a:lnTo>
                      <a:pt x="469" y="153"/>
                    </a:lnTo>
                    <a:lnTo>
                      <a:pt x="446" y="186"/>
                    </a:lnTo>
                    <a:lnTo>
                      <a:pt x="446" y="213"/>
                    </a:lnTo>
                    <a:lnTo>
                      <a:pt x="404" y="233"/>
                    </a:lnTo>
                    <a:lnTo>
                      <a:pt x="265" y="244"/>
                    </a:lnTo>
                    <a:lnTo>
                      <a:pt x="198" y="233"/>
                    </a:lnTo>
                    <a:lnTo>
                      <a:pt x="0" y="270"/>
                    </a:lnTo>
                    <a:lnTo>
                      <a:pt x="0" y="244"/>
                    </a:lnTo>
                    <a:lnTo>
                      <a:pt x="40" y="171"/>
                    </a:lnTo>
                    <a:lnTo>
                      <a:pt x="71" y="151"/>
                    </a:lnTo>
                    <a:lnTo>
                      <a:pt x="81" y="132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7" name="Shape 327"/>
              <p:cNvSpPr/>
              <p:nvPr/>
            </p:nvSpPr>
            <p:spPr>
              <a:xfrm>
                <a:off x="1090" y="1218"/>
                <a:ext cx="184" cy="198"/>
              </a:xfrm>
              <a:custGeom>
                <a:pathLst>
                  <a:path extrusionOk="0" h="398" w="369">
                    <a:moveTo>
                      <a:pt x="0" y="172"/>
                    </a:moveTo>
                    <a:lnTo>
                      <a:pt x="0" y="206"/>
                    </a:lnTo>
                    <a:lnTo>
                      <a:pt x="46" y="260"/>
                    </a:lnTo>
                    <a:lnTo>
                      <a:pt x="61" y="279"/>
                    </a:lnTo>
                    <a:lnTo>
                      <a:pt x="252" y="398"/>
                    </a:lnTo>
                    <a:lnTo>
                      <a:pt x="330" y="380"/>
                    </a:lnTo>
                    <a:lnTo>
                      <a:pt x="363" y="342"/>
                    </a:lnTo>
                    <a:lnTo>
                      <a:pt x="369" y="279"/>
                    </a:lnTo>
                    <a:lnTo>
                      <a:pt x="340" y="39"/>
                    </a:lnTo>
                    <a:lnTo>
                      <a:pt x="94" y="0"/>
                    </a:lnTo>
                    <a:lnTo>
                      <a:pt x="50" y="36"/>
                    </a:lnTo>
                    <a:lnTo>
                      <a:pt x="0" y="172"/>
                    </a:lnTo>
                    <a:close/>
                  </a:path>
                </a:pathLst>
              </a:custGeom>
              <a:solidFill>
                <a:srgbClr val="FFC98E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8" name="Shape 328"/>
              <p:cNvSpPr/>
              <p:nvPr/>
            </p:nvSpPr>
            <p:spPr>
              <a:xfrm>
                <a:off x="1065" y="1142"/>
                <a:ext cx="199" cy="141"/>
              </a:xfrm>
              <a:custGeom>
                <a:pathLst>
                  <a:path extrusionOk="0" h="284" w="398">
                    <a:moveTo>
                      <a:pt x="110" y="278"/>
                    </a:moveTo>
                    <a:lnTo>
                      <a:pt x="99" y="184"/>
                    </a:lnTo>
                    <a:lnTo>
                      <a:pt x="163" y="145"/>
                    </a:lnTo>
                    <a:lnTo>
                      <a:pt x="320" y="221"/>
                    </a:lnTo>
                    <a:lnTo>
                      <a:pt x="398" y="176"/>
                    </a:lnTo>
                    <a:lnTo>
                      <a:pt x="347" y="59"/>
                    </a:lnTo>
                    <a:lnTo>
                      <a:pt x="326" y="77"/>
                    </a:lnTo>
                    <a:lnTo>
                      <a:pt x="202" y="0"/>
                    </a:lnTo>
                    <a:lnTo>
                      <a:pt x="64" y="33"/>
                    </a:lnTo>
                    <a:lnTo>
                      <a:pt x="0" y="120"/>
                    </a:lnTo>
                    <a:lnTo>
                      <a:pt x="0" y="176"/>
                    </a:lnTo>
                    <a:lnTo>
                      <a:pt x="92" y="284"/>
                    </a:lnTo>
                    <a:lnTo>
                      <a:pt x="110" y="278"/>
                    </a:lnTo>
                    <a:close/>
                  </a:path>
                </a:pathLst>
              </a:custGeom>
              <a:solidFill>
                <a:srgbClr val="70230C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9" name="Shape 329"/>
              <p:cNvSpPr/>
              <p:nvPr/>
            </p:nvSpPr>
            <p:spPr>
              <a:xfrm>
                <a:off x="1075" y="1157"/>
                <a:ext cx="194" cy="150"/>
              </a:xfrm>
              <a:custGeom>
                <a:pathLst>
                  <a:path extrusionOk="0" h="302" w="390">
                    <a:moveTo>
                      <a:pt x="52" y="0"/>
                    </a:moveTo>
                    <a:lnTo>
                      <a:pt x="50" y="66"/>
                    </a:lnTo>
                    <a:lnTo>
                      <a:pt x="100" y="44"/>
                    </a:lnTo>
                    <a:lnTo>
                      <a:pt x="93" y="68"/>
                    </a:lnTo>
                    <a:lnTo>
                      <a:pt x="139" y="48"/>
                    </a:lnTo>
                    <a:lnTo>
                      <a:pt x="174" y="58"/>
                    </a:lnTo>
                    <a:lnTo>
                      <a:pt x="215" y="29"/>
                    </a:lnTo>
                    <a:lnTo>
                      <a:pt x="220" y="34"/>
                    </a:lnTo>
                    <a:lnTo>
                      <a:pt x="179" y="71"/>
                    </a:lnTo>
                    <a:lnTo>
                      <a:pt x="220" y="53"/>
                    </a:lnTo>
                    <a:lnTo>
                      <a:pt x="206" y="87"/>
                    </a:lnTo>
                    <a:lnTo>
                      <a:pt x="273" y="68"/>
                    </a:lnTo>
                    <a:lnTo>
                      <a:pt x="266" y="130"/>
                    </a:lnTo>
                    <a:lnTo>
                      <a:pt x="296" y="151"/>
                    </a:lnTo>
                    <a:lnTo>
                      <a:pt x="319" y="130"/>
                    </a:lnTo>
                    <a:lnTo>
                      <a:pt x="303" y="180"/>
                    </a:lnTo>
                    <a:lnTo>
                      <a:pt x="390" y="126"/>
                    </a:lnTo>
                    <a:lnTo>
                      <a:pt x="381" y="159"/>
                    </a:lnTo>
                    <a:lnTo>
                      <a:pt x="333" y="198"/>
                    </a:lnTo>
                    <a:lnTo>
                      <a:pt x="291" y="198"/>
                    </a:lnTo>
                    <a:lnTo>
                      <a:pt x="217" y="157"/>
                    </a:lnTo>
                    <a:lnTo>
                      <a:pt x="185" y="156"/>
                    </a:lnTo>
                    <a:lnTo>
                      <a:pt x="140" y="135"/>
                    </a:lnTo>
                    <a:lnTo>
                      <a:pt x="86" y="159"/>
                    </a:lnTo>
                    <a:lnTo>
                      <a:pt x="149" y="273"/>
                    </a:lnTo>
                    <a:lnTo>
                      <a:pt x="156" y="302"/>
                    </a:lnTo>
                    <a:lnTo>
                      <a:pt x="132" y="285"/>
                    </a:lnTo>
                    <a:lnTo>
                      <a:pt x="124" y="273"/>
                    </a:lnTo>
                    <a:lnTo>
                      <a:pt x="87" y="247"/>
                    </a:lnTo>
                    <a:lnTo>
                      <a:pt x="77" y="185"/>
                    </a:lnTo>
                    <a:lnTo>
                      <a:pt x="78" y="149"/>
                    </a:lnTo>
                    <a:lnTo>
                      <a:pt x="50" y="144"/>
                    </a:lnTo>
                    <a:lnTo>
                      <a:pt x="31" y="109"/>
                    </a:lnTo>
                    <a:lnTo>
                      <a:pt x="8" y="118"/>
                    </a:lnTo>
                    <a:lnTo>
                      <a:pt x="0" y="55"/>
                    </a:lnTo>
                    <a:lnTo>
                      <a:pt x="32" y="1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0" name="Shape 330"/>
              <p:cNvSpPr/>
              <p:nvPr/>
            </p:nvSpPr>
            <p:spPr>
              <a:xfrm>
                <a:off x="1043" y="1184"/>
                <a:ext cx="92" cy="160"/>
              </a:xfrm>
              <a:custGeom>
                <a:pathLst>
                  <a:path extrusionOk="0" h="321" w="182">
                    <a:moveTo>
                      <a:pt x="163" y="199"/>
                    </a:moveTo>
                    <a:lnTo>
                      <a:pt x="131" y="173"/>
                    </a:lnTo>
                    <a:lnTo>
                      <a:pt x="125" y="128"/>
                    </a:lnTo>
                    <a:lnTo>
                      <a:pt x="56" y="81"/>
                    </a:lnTo>
                    <a:lnTo>
                      <a:pt x="51" y="45"/>
                    </a:lnTo>
                    <a:lnTo>
                      <a:pt x="71" y="0"/>
                    </a:lnTo>
                    <a:lnTo>
                      <a:pt x="39" y="19"/>
                    </a:lnTo>
                    <a:lnTo>
                      <a:pt x="0" y="94"/>
                    </a:lnTo>
                    <a:lnTo>
                      <a:pt x="51" y="214"/>
                    </a:lnTo>
                    <a:lnTo>
                      <a:pt x="113" y="242"/>
                    </a:lnTo>
                    <a:lnTo>
                      <a:pt x="102" y="279"/>
                    </a:lnTo>
                    <a:lnTo>
                      <a:pt x="138" y="321"/>
                    </a:lnTo>
                    <a:lnTo>
                      <a:pt x="122" y="282"/>
                    </a:lnTo>
                    <a:lnTo>
                      <a:pt x="138" y="263"/>
                    </a:lnTo>
                    <a:lnTo>
                      <a:pt x="182" y="316"/>
                    </a:lnTo>
                    <a:lnTo>
                      <a:pt x="163" y="259"/>
                    </a:lnTo>
                    <a:lnTo>
                      <a:pt x="163" y="1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1227" y="1271"/>
                <a:ext cx="39" cy="37"/>
              </a:xfrm>
              <a:custGeom>
                <a:pathLst>
                  <a:path extrusionOk="0" h="77" w="76">
                    <a:moveTo>
                      <a:pt x="0" y="48"/>
                    </a:moveTo>
                    <a:lnTo>
                      <a:pt x="21" y="9"/>
                    </a:lnTo>
                    <a:lnTo>
                      <a:pt x="25" y="23"/>
                    </a:lnTo>
                    <a:lnTo>
                      <a:pt x="58" y="0"/>
                    </a:lnTo>
                    <a:lnTo>
                      <a:pt x="76" y="0"/>
                    </a:lnTo>
                    <a:lnTo>
                      <a:pt x="21" y="36"/>
                    </a:lnTo>
                    <a:lnTo>
                      <a:pt x="65" y="26"/>
                    </a:lnTo>
                    <a:lnTo>
                      <a:pt x="41" y="48"/>
                    </a:lnTo>
                    <a:lnTo>
                      <a:pt x="14" y="48"/>
                    </a:lnTo>
                    <a:lnTo>
                      <a:pt x="14" y="77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1090" y="1130"/>
                <a:ext cx="178" cy="95"/>
              </a:xfrm>
              <a:custGeom>
                <a:pathLst>
                  <a:path extrusionOk="0" h="191" w="358">
                    <a:moveTo>
                      <a:pt x="7" y="65"/>
                    </a:moveTo>
                    <a:lnTo>
                      <a:pt x="89" y="43"/>
                    </a:lnTo>
                    <a:lnTo>
                      <a:pt x="84" y="58"/>
                    </a:lnTo>
                    <a:lnTo>
                      <a:pt x="130" y="34"/>
                    </a:lnTo>
                    <a:lnTo>
                      <a:pt x="160" y="34"/>
                    </a:lnTo>
                    <a:lnTo>
                      <a:pt x="124" y="74"/>
                    </a:lnTo>
                    <a:lnTo>
                      <a:pt x="162" y="56"/>
                    </a:lnTo>
                    <a:lnTo>
                      <a:pt x="160" y="105"/>
                    </a:lnTo>
                    <a:lnTo>
                      <a:pt x="183" y="90"/>
                    </a:lnTo>
                    <a:lnTo>
                      <a:pt x="231" y="90"/>
                    </a:lnTo>
                    <a:lnTo>
                      <a:pt x="259" y="105"/>
                    </a:lnTo>
                    <a:lnTo>
                      <a:pt x="259" y="121"/>
                    </a:lnTo>
                    <a:lnTo>
                      <a:pt x="293" y="105"/>
                    </a:lnTo>
                    <a:lnTo>
                      <a:pt x="309" y="131"/>
                    </a:lnTo>
                    <a:lnTo>
                      <a:pt x="275" y="180"/>
                    </a:lnTo>
                    <a:lnTo>
                      <a:pt x="316" y="154"/>
                    </a:lnTo>
                    <a:lnTo>
                      <a:pt x="349" y="191"/>
                    </a:lnTo>
                    <a:lnTo>
                      <a:pt x="358" y="177"/>
                    </a:lnTo>
                    <a:lnTo>
                      <a:pt x="358" y="134"/>
                    </a:lnTo>
                    <a:lnTo>
                      <a:pt x="309" y="61"/>
                    </a:lnTo>
                    <a:lnTo>
                      <a:pt x="202" y="0"/>
                    </a:lnTo>
                    <a:lnTo>
                      <a:pt x="121" y="0"/>
                    </a:lnTo>
                    <a:lnTo>
                      <a:pt x="0" y="56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3" name="Shape 333"/>
              <p:cNvSpPr/>
              <p:nvPr/>
            </p:nvSpPr>
            <p:spPr>
              <a:xfrm>
                <a:off x="1119" y="1325"/>
                <a:ext cx="100" cy="103"/>
              </a:xfrm>
              <a:custGeom>
                <a:pathLst>
                  <a:path extrusionOk="0" h="208" w="204">
                    <a:moveTo>
                      <a:pt x="14" y="0"/>
                    </a:moveTo>
                    <a:lnTo>
                      <a:pt x="113" y="64"/>
                    </a:lnTo>
                    <a:lnTo>
                      <a:pt x="64" y="64"/>
                    </a:lnTo>
                    <a:lnTo>
                      <a:pt x="204" y="180"/>
                    </a:lnTo>
                    <a:lnTo>
                      <a:pt x="145" y="208"/>
                    </a:lnTo>
                    <a:lnTo>
                      <a:pt x="117" y="208"/>
                    </a:lnTo>
                    <a:lnTo>
                      <a:pt x="35" y="141"/>
                    </a:lnTo>
                    <a:lnTo>
                      <a:pt x="0" y="62"/>
                    </a:lnTo>
                    <a:lnTo>
                      <a:pt x="27" y="39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4" name="Shape 334"/>
              <p:cNvSpPr/>
              <p:nvPr/>
            </p:nvSpPr>
            <p:spPr>
              <a:xfrm>
                <a:off x="1210" y="1296"/>
                <a:ext cx="20" cy="54"/>
              </a:xfrm>
              <a:custGeom>
                <a:pathLst>
                  <a:path extrusionOk="0" h="109" w="41">
                    <a:moveTo>
                      <a:pt x="9" y="0"/>
                    </a:moveTo>
                    <a:lnTo>
                      <a:pt x="9" y="29"/>
                    </a:lnTo>
                    <a:lnTo>
                      <a:pt x="20" y="78"/>
                    </a:lnTo>
                    <a:lnTo>
                      <a:pt x="0" y="109"/>
                    </a:lnTo>
                    <a:lnTo>
                      <a:pt x="41" y="109"/>
                    </a:lnTo>
                    <a:lnTo>
                      <a:pt x="31" y="86"/>
                    </a:lnTo>
                    <a:lnTo>
                      <a:pt x="31" y="55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5" name="Shape 335"/>
              <p:cNvSpPr/>
              <p:nvPr/>
            </p:nvSpPr>
            <p:spPr>
              <a:xfrm>
                <a:off x="1213" y="1357"/>
                <a:ext cx="44" cy="13"/>
              </a:xfrm>
              <a:custGeom>
                <a:pathLst>
                  <a:path extrusionOk="0" h="27" w="88">
                    <a:moveTo>
                      <a:pt x="0" y="27"/>
                    </a:moveTo>
                    <a:lnTo>
                      <a:pt x="55" y="18"/>
                    </a:lnTo>
                    <a:lnTo>
                      <a:pt x="88" y="0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6" name="Shape 336"/>
              <p:cNvSpPr/>
              <p:nvPr/>
            </p:nvSpPr>
            <p:spPr>
              <a:xfrm>
                <a:off x="1205" y="1368"/>
                <a:ext cx="14" cy="16"/>
              </a:xfrm>
              <a:custGeom>
                <a:pathLst>
                  <a:path extrusionOk="0" h="34" w="30">
                    <a:moveTo>
                      <a:pt x="23" y="7"/>
                    </a:moveTo>
                    <a:lnTo>
                      <a:pt x="0" y="0"/>
                    </a:lnTo>
                    <a:lnTo>
                      <a:pt x="0" y="26"/>
                    </a:lnTo>
                    <a:lnTo>
                      <a:pt x="12" y="34"/>
                    </a:lnTo>
                    <a:lnTo>
                      <a:pt x="30" y="12"/>
                    </a:lnTo>
                    <a:lnTo>
                      <a:pt x="2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7" name="Shape 337"/>
              <p:cNvSpPr/>
              <p:nvPr/>
            </p:nvSpPr>
            <p:spPr>
              <a:xfrm>
                <a:off x="1227" y="1377"/>
                <a:ext cx="29" cy="11"/>
              </a:xfrm>
              <a:custGeom>
                <a:pathLst>
                  <a:path extrusionOk="0" h="21" w="60">
                    <a:moveTo>
                      <a:pt x="0" y="13"/>
                    </a:moveTo>
                    <a:lnTo>
                      <a:pt x="23" y="13"/>
                    </a:lnTo>
                    <a:lnTo>
                      <a:pt x="60" y="0"/>
                    </a:lnTo>
                    <a:lnTo>
                      <a:pt x="32" y="21"/>
                    </a:lnTo>
                    <a:lnTo>
                      <a:pt x="7" y="21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8" name="Shape 338"/>
              <p:cNvSpPr/>
              <p:nvPr/>
            </p:nvSpPr>
            <p:spPr>
              <a:xfrm>
                <a:off x="1173" y="1293"/>
                <a:ext cx="43" cy="10"/>
              </a:xfrm>
              <a:custGeom>
                <a:pathLst>
                  <a:path extrusionOk="0" h="19" w="85">
                    <a:moveTo>
                      <a:pt x="85" y="14"/>
                    </a:moveTo>
                    <a:lnTo>
                      <a:pt x="60" y="4"/>
                    </a:lnTo>
                    <a:lnTo>
                      <a:pt x="42" y="19"/>
                    </a:lnTo>
                    <a:lnTo>
                      <a:pt x="0" y="19"/>
                    </a:lnTo>
                    <a:lnTo>
                      <a:pt x="32" y="4"/>
                    </a:lnTo>
                    <a:lnTo>
                      <a:pt x="51" y="4"/>
                    </a:lnTo>
                    <a:lnTo>
                      <a:pt x="65" y="0"/>
                    </a:lnTo>
                    <a:lnTo>
                      <a:pt x="81" y="0"/>
                    </a:lnTo>
                    <a:lnTo>
                      <a:pt x="85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9" name="Shape 339"/>
              <p:cNvSpPr/>
              <p:nvPr/>
            </p:nvSpPr>
            <p:spPr>
              <a:xfrm>
                <a:off x="1173" y="1306"/>
                <a:ext cx="31" cy="12"/>
              </a:xfrm>
              <a:custGeom>
                <a:pathLst>
                  <a:path extrusionOk="0" h="23" w="64">
                    <a:moveTo>
                      <a:pt x="0" y="22"/>
                    </a:moveTo>
                    <a:lnTo>
                      <a:pt x="64" y="0"/>
                    </a:lnTo>
                    <a:lnTo>
                      <a:pt x="55" y="18"/>
                    </a:lnTo>
                    <a:lnTo>
                      <a:pt x="37" y="23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0" name="Shape 340"/>
              <p:cNvSpPr/>
              <p:nvPr/>
            </p:nvSpPr>
            <p:spPr>
              <a:xfrm>
                <a:off x="1143" y="1301"/>
                <a:ext cx="28" cy="17"/>
              </a:xfrm>
              <a:custGeom>
                <a:pathLst>
                  <a:path extrusionOk="0" h="35" w="59">
                    <a:moveTo>
                      <a:pt x="57" y="7"/>
                    </a:moveTo>
                    <a:lnTo>
                      <a:pt x="44" y="20"/>
                    </a:lnTo>
                    <a:lnTo>
                      <a:pt x="59" y="20"/>
                    </a:lnTo>
                    <a:lnTo>
                      <a:pt x="59" y="31"/>
                    </a:lnTo>
                    <a:lnTo>
                      <a:pt x="39" y="35"/>
                    </a:lnTo>
                    <a:lnTo>
                      <a:pt x="0" y="0"/>
                    </a:lnTo>
                    <a:lnTo>
                      <a:pt x="28" y="13"/>
                    </a:lnTo>
                    <a:lnTo>
                      <a:pt x="44" y="7"/>
                    </a:lnTo>
                    <a:lnTo>
                      <a:pt x="57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1" name="Shape 341"/>
              <p:cNvSpPr/>
              <p:nvPr/>
            </p:nvSpPr>
            <p:spPr>
              <a:xfrm>
                <a:off x="1210" y="1240"/>
                <a:ext cx="64" cy="179"/>
              </a:xfrm>
              <a:custGeom>
                <a:pathLst>
                  <a:path extrusionOk="0" h="359" w="132">
                    <a:moveTo>
                      <a:pt x="101" y="0"/>
                    </a:moveTo>
                    <a:lnTo>
                      <a:pt x="132" y="228"/>
                    </a:lnTo>
                    <a:lnTo>
                      <a:pt x="124" y="299"/>
                    </a:lnTo>
                    <a:lnTo>
                      <a:pt x="94" y="335"/>
                    </a:lnTo>
                    <a:lnTo>
                      <a:pt x="0" y="359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2" name="Shape 342"/>
              <p:cNvSpPr/>
              <p:nvPr/>
            </p:nvSpPr>
            <p:spPr>
              <a:xfrm>
                <a:off x="1371" y="947"/>
                <a:ext cx="679" cy="903"/>
              </a:xfrm>
              <a:custGeom>
                <a:pathLst>
                  <a:path extrusionOk="0" h="1807" w="1360">
                    <a:moveTo>
                      <a:pt x="1091" y="1183"/>
                    </a:moveTo>
                    <a:lnTo>
                      <a:pt x="1095" y="1268"/>
                    </a:lnTo>
                    <a:lnTo>
                      <a:pt x="1068" y="1388"/>
                    </a:lnTo>
                    <a:lnTo>
                      <a:pt x="1008" y="1489"/>
                    </a:lnTo>
                    <a:lnTo>
                      <a:pt x="1045" y="1532"/>
                    </a:lnTo>
                    <a:lnTo>
                      <a:pt x="988" y="1519"/>
                    </a:lnTo>
                    <a:lnTo>
                      <a:pt x="843" y="1622"/>
                    </a:lnTo>
                    <a:lnTo>
                      <a:pt x="808" y="1622"/>
                    </a:lnTo>
                    <a:lnTo>
                      <a:pt x="804" y="1635"/>
                    </a:lnTo>
                    <a:lnTo>
                      <a:pt x="733" y="1610"/>
                    </a:lnTo>
                    <a:lnTo>
                      <a:pt x="749" y="1550"/>
                    </a:lnTo>
                    <a:lnTo>
                      <a:pt x="749" y="1532"/>
                    </a:lnTo>
                    <a:lnTo>
                      <a:pt x="733" y="1532"/>
                    </a:lnTo>
                    <a:lnTo>
                      <a:pt x="707" y="1599"/>
                    </a:lnTo>
                    <a:lnTo>
                      <a:pt x="629" y="1646"/>
                    </a:lnTo>
                    <a:lnTo>
                      <a:pt x="620" y="1666"/>
                    </a:lnTo>
                    <a:lnTo>
                      <a:pt x="515" y="1586"/>
                    </a:lnTo>
                    <a:lnTo>
                      <a:pt x="330" y="1753"/>
                    </a:lnTo>
                    <a:lnTo>
                      <a:pt x="177" y="1807"/>
                    </a:lnTo>
                    <a:lnTo>
                      <a:pt x="172" y="1651"/>
                    </a:lnTo>
                    <a:lnTo>
                      <a:pt x="0" y="1592"/>
                    </a:lnTo>
                    <a:lnTo>
                      <a:pt x="87" y="1581"/>
                    </a:lnTo>
                    <a:lnTo>
                      <a:pt x="135" y="1539"/>
                    </a:lnTo>
                    <a:lnTo>
                      <a:pt x="154" y="1472"/>
                    </a:lnTo>
                    <a:lnTo>
                      <a:pt x="149" y="1407"/>
                    </a:lnTo>
                    <a:lnTo>
                      <a:pt x="4" y="1063"/>
                    </a:lnTo>
                    <a:lnTo>
                      <a:pt x="237" y="1063"/>
                    </a:lnTo>
                    <a:lnTo>
                      <a:pt x="232" y="1034"/>
                    </a:lnTo>
                    <a:lnTo>
                      <a:pt x="172" y="932"/>
                    </a:lnTo>
                    <a:lnTo>
                      <a:pt x="183" y="836"/>
                    </a:lnTo>
                    <a:lnTo>
                      <a:pt x="340" y="985"/>
                    </a:lnTo>
                    <a:lnTo>
                      <a:pt x="337" y="1076"/>
                    </a:lnTo>
                    <a:lnTo>
                      <a:pt x="360" y="1135"/>
                    </a:lnTo>
                    <a:lnTo>
                      <a:pt x="384" y="1076"/>
                    </a:lnTo>
                    <a:lnTo>
                      <a:pt x="420" y="1088"/>
                    </a:lnTo>
                    <a:lnTo>
                      <a:pt x="395" y="1172"/>
                    </a:lnTo>
                    <a:lnTo>
                      <a:pt x="372" y="1201"/>
                    </a:lnTo>
                    <a:lnTo>
                      <a:pt x="372" y="1227"/>
                    </a:lnTo>
                    <a:lnTo>
                      <a:pt x="489" y="1305"/>
                    </a:lnTo>
                    <a:lnTo>
                      <a:pt x="524" y="1292"/>
                    </a:lnTo>
                    <a:lnTo>
                      <a:pt x="459" y="1256"/>
                    </a:lnTo>
                    <a:lnTo>
                      <a:pt x="565" y="1292"/>
                    </a:lnTo>
                    <a:lnTo>
                      <a:pt x="565" y="1261"/>
                    </a:lnTo>
                    <a:lnTo>
                      <a:pt x="482" y="1196"/>
                    </a:lnTo>
                    <a:lnTo>
                      <a:pt x="475" y="1148"/>
                    </a:lnTo>
                    <a:lnTo>
                      <a:pt x="501" y="1135"/>
                    </a:lnTo>
                    <a:lnTo>
                      <a:pt x="515" y="1179"/>
                    </a:lnTo>
                    <a:lnTo>
                      <a:pt x="542" y="1208"/>
                    </a:lnTo>
                    <a:lnTo>
                      <a:pt x="562" y="1208"/>
                    </a:lnTo>
                    <a:lnTo>
                      <a:pt x="585" y="1201"/>
                    </a:lnTo>
                    <a:lnTo>
                      <a:pt x="585" y="1190"/>
                    </a:lnTo>
                    <a:lnTo>
                      <a:pt x="542" y="1068"/>
                    </a:lnTo>
                    <a:lnTo>
                      <a:pt x="562" y="618"/>
                    </a:lnTo>
                    <a:lnTo>
                      <a:pt x="539" y="451"/>
                    </a:lnTo>
                    <a:lnTo>
                      <a:pt x="549" y="373"/>
                    </a:lnTo>
                    <a:lnTo>
                      <a:pt x="521" y="342"/>
                    </a:lnTo>
                    <a:lnTo>
                      <a:pt x="515" y="295"/>
                    </a:lnTo>
                    <a:lnTo>
                      <a:pt x="539" y="284"/>
                    </a:lnTo>
                    <a:lnTo>
                      <a:pt x="593" y="307"/>
                    </a:lnTo>
                    <a:lnTo>
                      <a:pt x="585" y="347"/>
                    </a:lnTo>
                    <a:lnTo>
                      <a:pt x="634" y="482"/>
                    </a:lnTo>
                    <a:lnTo>
                      <a:pt x="701" y="1081"/>
                    </a:lnTo>
                    <a:lnTo>
                      <a:pt x="588" y="1232"/>
                    </a:lnTo>
                    <a:lnTo>
                      <a:pt x="615" y="1256"/>
                    </a:lnTo>
                    <a:lnTo>
                      <a:pt x="698" y="1201"/>
                    </a:lnTo>
                    <a:lnTo>
                      <a:pt x="638" y="1261"/>
                    </a:lnTo>
                    <a:lnTo>
                      <a:pt x="661" y="1273"/>
                    </a:lnTo>
                    <a:lnTo>
                      <a:pt x="756" y="1227"/>
                    </a:lnTo>
                    <a:lnTo>
                      <a:pt x="698" y="1273"/>
                    </a:lnTo>
                    <a:lnTo>
                      <a:pt x="712" y="1310"/>
                    </a:lnTo>
                    <a:lnTo>
                      <a:pt x="733" y="1305"/>
                    </a:lnTo>
                    <a:lnTo>
                      <a:pt x="749" y="1310"/>
                    </a:lnTo>
                    <a:lnTo>
                      <a:pt x="808" y="1273"/>
                    </a:lnTo>
                    <a:lnTo>
                      <a:pt x="836" y="1243"/>
                    </a:lnTo>
                    <a:lnTo>
                      <a:pt x="926" y="1130"/>
                    </a:lnTo>
                    <a:lnTo>
                      <a:pt x="967" y="1118"/>
                    </a:lnTo>
                    <a:lnTo>
                      <a:pt x="1004" y="1088"/>
                    </a:lnTo>
                    <a:lnTo>
                      <a:pt x="995" y="1063"/>
                    </a:lnTo>
                    <a:lnTo>
                      <a:pt x="967" y="1015"/>
                    </a:lnTo>
                    <a:lnTo>
                      <a:pt x="912" y="961"/>
                    </a:lnTo>
                    <a:lnTo>
                      <a:pt x="818" y="1045"/>
                    </a:lnTo>
                    <a:lnTo>
                      <a:pt x="730" y="1081"/>
                    </a:lnTo>
                    <a:lnTo>
                      <a:pt x="682" y="636"/>
                    </a:lnTo>
                    <a:lnTo>
                      <a:pt x="657" y="307"/>
                    </a:lnTo>
                    <a:lnTo>
                      <a:pt x="666" y="114"/>
                    </a:lnTo>
                    <a:lnTo>
                      <a:pt x="652" y="44"/>
                    </a:lnTo>
                    <a:lnTo>
                      <a:pt x="625" y="0"/>
                    </a:lnTo>
                    <a:lnTo>
                      <a:pt x="749" y="29"/>
                    </a:lnTo>
                    <a:lnTo>
                      <a:pt x="1027" y="78"/>
                    </a:lnTo>
                    <a:lnTo>
                      <a:pt x="1228" y="523"/>
                    </a:lnTo>
                    <a:lnTo>
                      <a:pt x="1228" y="549"/>
                    </a:lnTo>
                    <a:lnTo>
                      <a:pt x="1201" y="571"/>
                    </a:lnTo>
                    <a:lnTo>
                      <a:pt x="1146" y="584"/>
                    </a:lnTo>
                    <a:lnTo>
                      <a:pt x="1054" y="649"/>
                    </a:lnTo>
                    <a:lnTo>
                      <a:pt x="1036" y="683"/>
                    </a:lnTo>
                    <a:lnTo>
                      <a:pt x="1038" y="721"/>
                    </a:lnTo>
                    <a:lnTo>
                      <a:pt x="1049" y="750"/>
                    </a:lnTo>
                    <a:lnTo>
                      <a:pt x="1059" y="763"/>
                    </a:lnTo>
                    <a:lnTo>
                      <a:pt x="1068" y="721"/>
                    </a:lnTo>
                    <a:lnTo>
                      <a:pt x="1066" y="768"/>
                    </a:lnTo>
                    <a:lnTo>
                      <a:pt x="1077" y="799"/>
                    </a:lnTo>
                    <a:lnTo>
                      <a:pt x="1095" y="820"/>
                    </a:lnTo>
                    <a:lnTo>
                      <a:pt x="1141" y="820"/>
                    </a:lnTo>
                    <a:lnTo>
                      <a:pt x="1132" y="847"/>
                    </a:lnTo>
                    <a:lnTo>
                      <a:pt x="1084" y="916"/>
                    </a:lnTo>
                    <a:lnTo>
                      <a:pt x="1088" y="933"/>
                    </a:lnTo>
                    <a:lnTo>
                      <a:pt x="1114" y="950"/>
                    </a:lnTo>
                    <a:lnTo>
                      <a:pt x="1114" y="990"/>
                    </a:lnTo>
                    <a:lnTo>
                      <a:pt x="1123" y="1010"/>
                    </a:lnTo>
                    <a:lnTo>
                      <a:pt x="1137" y="1031"/>
                    </a:lnTo>
                    <a:lnTo>
                      <a:pt x="1130" y="1057"/>
                    </a:lnTo>
                    <a:lnTo>
                      <a:pt x="1130" y="1079"/>
                    </a:lnTo>
                    <a:lnTo>
                      <a:pt x="1150" y="1094"/>
                    </a:lnTo>
                    <a:lnTo>
                      <a:pt x="1213" y="1088"/>
                    </a:lnTo>
                    <a:lnTo>
                      <a:pt x="1360" y="1034"/>
                    </a:lnTo>
                    <a:lnTo>
                      <a:pt x="1274" y="1195"/>
                    </a:lnTo>
                    <a:lnTo>
                      <a:pt x="1178" y="1237"/>
                    </a:lnTo>
                    <a:lnTo>
                      <a:pt x="1137" y="1329"/>
                    </a:lnTo>
                    <a:lnTo>
                      <a:pt x="1212" y="1110"/>
                    </a:lnTo>
                    <a:lnTo>
                      <a:pt x="1119" y="1110"/>
                    </a:lnTo>
                    <a:lnTo>
                      <a:pt x="1091" y="11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3" name="Shape 343"/>
              <p:cNvSpPr/>
              <p:nvPr/>
            </p:nvSpPr>
            <p:spPr>
              <a:xfrm>
                <a:off x="1936" y="1350"/>
                <a:ext cx="45" cy="7"/>
              </a:xfrm>
              <a:custGeom>
                <a:pathLst>
                  <a:path extrusionOk="0" h="14" w="92">
                    <a:moveTo>
                      <a:pt x="0" y="14"/>
                    </a:moveTo>
                    <a:lnTo>
                      <a:pt x="28" y="0"/>
                    </a:lnTo>
                    <a:lnTo>
                      <a:pt x="60" y="0"/>
                    </a:lnTo>
                    <a:lnTo>
                      <a:pt x="92" y="11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4" name="Shape 344"/>
              <p:cNvSpPr/>
              <p:nvPr/>
            </p:nvSpPr>
            <p:spPr>
              <a:xfrm>
                <a:off x="1940" y="1357"/>
                <a:ext cx="46" cy="31"/>
              </a:xfrm>
              <a:custGeom>
                <a:pathLst>
                  <a:path extrusionOk="0" h="65" w="94">
                    <a:moveTo>
                      <a:pt x="14" y="0"/>
                    </a:moveTo>
                    <a:lnTo>
                      <a:pt x="83" y="39"/>
                    </a:lnTo>
                    <a:lnTo>
                      <a:pt x="94" y="55"/>
                    </a:lnTo>
                    <a:lnTo>
                      <a:pt x="72" y="55"/>
                    </a:lnTo>
                    <a:lnTo>
                      <a:pt x="42" y="65"/>
                    </a:lnTo>
                    <a:lnTo>
                      <a:pt x="32" y="50"/>
                    </a:lnTo>
                    <a:lnTo>
                      <a:pt x="30" y="23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5" name="Shape 345"/>
              <p:cNvSpPr/>
              <p:nvPr/>
            </p:nvSpPr>
            <p:spPr>
              <a:xfrm>
                <a:off x="1956" y="1392"/>
                <a:ext cx="19" cy="25"/>
              </a:xfrm>
              <a:custGeom>
                <a:pathLst>
                  <a:path extrusionOk="0" h="54" w="37">
                    <a:moveTo>
                      <a:pt x="0" y="7"/>
                    </a:moveTo>
                    <a:lnTo>
                      <a:pt x="19" y="0"/>
                    </a:lnTo>
                    <a:lnTo>
                      <a:pt x="37" y="5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1977" y="1335"/>
                <a:ext cx="42" cy="15"/>
              </a:xfrm>
              <a:custGeom>
                <a:pathLst>
                  <a:path extrusionOk="0" h="31" w="85">
                    <a:moveTo>
                      <a:pt x="0" y="6"/>
                    </a:moveTo>
                    <a:lnTo>
                      <a:pt x="17" y="31"/>
                    </a:lnTo>
                    <a:lnTo>
                      <a:pt x="85" y="31"/>
                    </a:lnTo>
                    <a:lnTo>
                      <a:pt x="39" y="0"/>
                    </a:lnTo>
                    <a:lnTo>
                      <a:pt x="46" y="21"/>
                    </a:lnTo>
                    <a:lnTo>
                      <a:pt x="12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1945" y="1364"/>
                <a:ext cx="28" cy="11"/>
              </a:xfrm>
              <a:custGeom>
                <a:pathLst>
                  <a:path extrusionOk="0" h="21" w="58">
                    <a:moveTo>
                      <a:pt x="24" y="0"/>
                    </a:moveTo>
                    <a:lnTo>
                      <a:pt x="0" y="21"/>
                    </a:lnTo>
                    <a:lnTo>
                      <a:pt x="58" y="21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1927" y="1439"/>
                <a:ext cx="38" cy="20"/>
              </a:xfrm>
              <a:custGeom>
                <a:pathLst>
                  <a:path extrusionOk="0" h="41" w="78">
                    <a:moveTo>
                      <a:pt x="4" y="0"/>
                    </a:moveTo>
                    <a:lnTo>
                      <a:pt x="55" y="15"/>
                    </a:lnTo>
                    <a:lnTo>
                      <a:pt x="55" y="0"/>
                    </a:lnTo>
                    <a:lnTo>
                      <a:pt x="73" y="12"/>
                    </a:lnTo>
                    <a:lnTo>
                      <a:pt x="78" y="41"/>
                    </a:lnTo>
                    <a:lnTo>
                      <a:pt x="54" y="25"/>
                    </a:lnTo>
                    <a:lnTo>
                      <a:pt x="0" y="2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9" name="Shape 349"/>
              <p:cNvSpPr/>
              <p:nvPr/>
            </p:nvSpPr>
            <p:spPr>
              <a:xfrm>
                <a:off x="1939" y="1235"/>
                <a:ext cx="100" cy="45"/>
              </a:xfrm>
              <a:custGeom>
                <a:pathLst>
                  <a:path extrusionOk="0" h="91" w="202">
                    <a:moveTo>
                      <a:pt x="59" y="0"/>
                    </a:moveTo>
                    <a:lnTo>
                      <a:pt x="0" y="55"/>
                    </a:lnTo>
                    <a:lnTo>
                      <a:pt x="78" y="43"/>
                    </a:lnTo>
                    <a:lnTo>
                      <a:pt x="48" y="91"/>
                    </a:lnTo>
                    <a:lnTo>
                      <a:pt x="191" y="86"/>
                    </a:lnTo>
                    <a:lnTo>
                      <a:pt x="202" y="61"/>
                    </a:lnTo>
                    <a:lnTo>
                      <a:pt x="83" y="63"/>
                    </a:lnTo>
                    <a:lnTo>
                      <a:pt x="103" y="17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0" name="Shape 350"/>
              <p:cNvSpPr/>
              <p:nvPr/>
            </p:nvSpPr>
            <p:spPr>
              <a:xfrm>
                <a:off x="2028" y="1284"/>
                <a:ext cx="82" cy="169"/>
              </a:xfrm>
              <a:custGeom>
                <a:pathLst>
                  <a:path extrusionOk="0" h="340" w="163">
                    <a:moveTo>
                      <a:pt x="22" y="0"/>
                    </a:moveTo>
                    <a:lnTo>
                      <a:pt x="50" y="28"/>
                    </a:lnTo>
                    <a:lnTo>
                      <a:pt x="43" y="64"/>
                    </a:lnTo>
                    <a:lnTo>
                      <a:pt x="71" y="44"/>
                    </a:lnTo>
                    <a:lnTo>
                      <a:pt x="100" y="64"/>
                    </a:lnTo>
                    <a:lnTo>
                      <a:pt x="71" y="125"/>
                    </a:lnTo>
                    <a:lnTo>
                      <a:pt x="108" y="90"/>
                    </a:lnTo>
                    <a:lnTo>
                      <a:pt x="146" y="161"/>
                    </a:lnTo>
                    <a:lnTo>
                      <a:pt x="163" y="340"/>
                    </a:lnTo>
                    <a:lnTo>
                      <a:pt x="128" y="158"/>
                    </a:lnTo>
                    <a:lnTo>
                      <a:pt x="103" y="158"/>
                    </a:lnTo>
                    <a:lnTo>
                      <a:pt x="39" y="190"/>
                    </a:lnTo>
                    <a:lnTo>
                      <a:pt x="39" y="158"/>
                    </a:lnTo>
                    <a:lnTo>
                      <a:pt x="48" y="138"/>
                    </a:lnTo>
                    <a:lnTo>
                      <a:pt x="48" y="103"/>
                    </a:lnTo>
                    <a:lnTo>
                      <a:pt x="22" y="125"/>
                    </a:lnTo>
                    <a:lnTo>
                      <a:pt x="0" y="67"/>
                    </a:lnTo>
                    <a:lnTo>
                      <a:pt x="22" y="4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1" name="Shape 351"/>
              <p:cNvSpPr/>
              <p:nvPr/>
            </p:nvSpPr>
            <p:spPr>
              <a:xfrm>
                <a:off x="2061" y="1375"/>
                <a:ext cx="24" cy="10"/>
              </a:xfrm>
              <a:custGeom>
                <a:pathLst>
                  <a:path extrusionOk="0" h="21" w="49">
                    <a:moveTo>
                      <a:pt x="0" y="18"/>
                    </a:moveTo>
                    <a:lnTo>
                      <a:pt x="39" y="0"/>
                    </a:lnTo>
                    <a:lnTo>
                      <a:pt x="49" y="21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2" name="Shape 352"/>
              <p:cNvSpPr/>
              <p:nvPr/>
            </p:nvSpPr>
            <p:spPr>
              <a:xfrm>
                <a:off x="2070" y="1397"/>
                <a:ext cx="14" cy="16"/>
              </a:xfrm>
              <a:custGeom>
                <a:pathLst>
                  <a:path extrusionOk="0" h="34" w="30">
                    <a:moveTo>
                      <a:pt x="0" y="3"/>
                    </a:moveTo>
                    <a:lnTo>
                      <a:pt x="0" y="19"/>
                    </a:lnTo>
                    <a:lnTo>
                      <a:pt x="16" y="34"/>
                    </a:lnTo>
                    <a:lnTo>
                      <a:pt x="3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2032" y="1421"/>
                <a:ext cx="59" cy="131"/>
              </a:xfrm>
              <a:custGeom>
                <a:pathLst>
                  <a:path extrusionOk="0" h="261" w="121">
                    <a:moveTo>
                      <a:pt x="121" y="0"/>
                    </a:moveTo>
                    <a:lnTo>
                      <a:pt x="94" y="29"/>
                    </a:lnTo>
                    <a:lnTo>
                      <a:pt x="75" y="29"/>
                    </a:lnTo>
                    <a:lnTo>
                      <a:pt x="48" y="21"/>
                    </a:lnTo>
                    <a:lnTo>
                      <a:pt x="71" y="91"/>
                    </a:lnTo>
                    <a:lnTo>
                      <a:pt x="67" y="128"/>
                    </a:lnTo>
                    <a:lnTo>
                      <a:pt x="25" y="138"/>
                    </a:lnTo>
                    <a:lnTo>
                      <a:pt x="48" y="173"/>
                    </a:lnTo>
                    <a:lnTo>
                      <a:pt x="30" y="201"/>
                    </a:lnTo>
                    <a:lnTo>
                      <a:pt x="0" y="191"/>
                    </a:lnTo>
                    <a:lnTo>
                      <a:pt x="50" y="261"/>
                    </a:lnTo>
                    <a:lnTo>
                      <a:pt x="105" y="126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2001" y="1552"/>
                <a:ext cx="43" cy="89"/>
              </a:xfrm>
              <a:custGeom>
                <a:pathLst>
                  <a:path extrusionOk="0" h="179" w="87">
                    <a:moveTo>
                      <a:pt x="87" y="0"/>
                    </a:moveTo>
                    <a:lnTo>
                      <a:pt x="9" y="18"/>
                    </a:lnTo>
                    <a:lnTo>
                      <a:pt x="0" y="98"/>
                    </a:lnTo>
                    <a:lnTo>
                      <a:pt x="38" y="72"/>
                    </a:lnTo>
                    <a:lnTo>
                      <a:pt x="41" y="179"/>
                    </a:lnTo>
                    <a:lnTo>
                      <a:pt x="66" y="24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2051" y="1501"/>
                <a:ext cx="123" cy="128"/>
              </a:xfrm>
              <a:custGeom>
                <a:pathLst>
                  <a:path extrusionOk="0" h="259" w="247">
                    <a:moveTo>
                      <a:pt x="75" y="0"/>
                    </a:moveTo>
                    <a:lnTo>
                      <a:pt x="57" y="83"/>
                    </a:lnTo>
                    <a:lnTo>
                      <a:pt x="84" y="67"/>
                    </a:lnTo>
                    <a:lnTo>
                      <a:pt x="0" y="259"/>
                    </a:lnTo>
                    <a:lnTo>
                      <a:pt x="87" y="119"/>
                    </a:lnTo>
                    <a:lnTo>
                      <a:pt x="195" y="95"/>
                    </a:lnTo>
                    <a:lnTo>
                      <a:pt x="247" y="15"/>
                    </a:lnTo>
                    <a:lnTo>
                      <a:pt x="190" y="77"/>
                    </a:lnTo>
                    <a:lnTo>
                      <a:pt x="100" y="85"/>
                    </a:lnTo>
                    <a:lnTo>
                      <a:pt x="117" y="9"/>
                    </a:lnTo>
                    <a:lnTo>
                      <a:pt x="78" y="57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6" name="Shape 356"/>
              <p:cNvSpPr/>
              <p:nvPr/>
            </p:nvSpPr>
            <p:spPr>
              <a:xfrm>
                <a:off x="2145" y="1423"/>
                <a:ext cx="134" cy="107"/>
              </a:xfrm>
              <a:custGeom>
                <a:pathLst>
                  <a:path extrusionOk="0" h="215" w="269">
                    <a:moveTo>
                      <a:pt x="0" y="34"/>
                    </a:moveTo>
                    <a:lnTo>
                      <a:pt x="49" y="122"/>
                    </a:lnTo>
                    <a:lnTo>
                      <a:pt x="34" y="203"/>
                    </a:lnTo>
                    <a:lnTo>
                      <a:pt x="73" y="154"/>
                    </a:lnTo>
                    <a:lnTo>
                      <a:pt x="73" y="109"/>
                    </a:lnTo>
                    <a:lnTo>
                      <a:pt x="143" y="120"/>
                    </a:lnTo>
                    <a:lnTo>
                      <a:pt x="269" y="215"/>
                    </a:lnTo>
                    <a:lnTo>
                      <a:pt x="196" y="117"/>
                    </a:lnTo>
                    <a:lnTo>
                      <a:pt x="83" y="85"/>
                    </a:lnTo>
                    <a:lnTo>
                      <a:pt x="11" y="0"/>
                    </a:lnTo>
                    <a:lnTo>
                      <a:pt x="30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7" name="Shape 357"/>
              <p:cNvSpPr/>
              <p:nvPr/>
            </p:nvSpPr>
            <p:spPr>
              <a:xfrm>
                <a:off x="1978" y="1184"/>
                <a:ext cx="161" cy="153"/>
              </a:xfrm>
              <a:custGeom>
                <a:pathLst>
                  <a:path extrusionOk="0" h="308" w="324">
                    <a:moveTo>
                      <a:pt x="0" y="84"/>
                    </a:moveTo>
                    <a:lnTo>
                      <a:pt x="94" y="61"/>
                    </a:lnTo>
                    <a:lnTo>
                      <a:pt x="123" y="61"/>
                    </a:lnTo>
                    <a:lnTo>
                      <a:pt x="204" y="0"/>
                    </a:lnTo>
                    <a:lnTo>
                      <a:pt x="234" y="44"/>
                    </a:lnTo>
                    <a:lnTo>
                      <a:pt x="186" y="27"/>
                    </a:lnTo>
                    <a:lnTo>
                      <a:pt x="247" y="78"/>
                    </a:lnTo>
                    <a:lnTo>
                      <a:pt x="169" y="50"/>
                    </a:lnTo>
                    <a:lnTo>
                      <a:pt x="190" y="81"/>
                    </a:lnTo>
                    <a:lnTo>
                      <a:pt x="140" y="81"/>
                    </a:lnTo>
                    <a:lnTo>
                      <a:pt x="213" y="113"/>
                    </a:lnTo>
                    <a:lnTo>
                      <a:pt x="324" y="209"/>
                    </a:lnTo>
                    <a:lnTo>
                      <a:pt x="216" y="138"/>
                    </a:lnTo>
                    <a:lnTo>
                      <a:pt x="247" y="221"/>
                    </a:lnTo>
                    <a:lnTo>
                      <a:pt x="241" y="308"/>
                    </a:lnTo>
                    <a:lnTo>
                      <a:pt x="236" y="222"/>
                    </a:lnTo>
                    <a:lnTo>
                      <a:pt x="186" y="121"/>
                    </a:lnTo>
                    <a:lnTo>
                      <a:pt x="103" y="84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8" name="Shape 358"/>
              <p:cNvSpPr/>
              <p:nvPr/>
            </p:nvSpPr>
            <p:spPr>
              <a:xfrm>
                <a:off x="2079" y="1181"/>
                <a:ext cx="197" cy="348"/>
              </a:xfrm>
              <a:custGeom>
                <a:pathLst>
                  <a:path extrusionOk="0" h="698" w="395">
                    <a:moveTo>
                      <a:pt x="0" y="7"/>
                    </a:moveTo>
                    <a:lnTo>
                      <a:pt x="57" y="0"/>
                    </a:lnTo>
                    <a:lnTo>
                      <a:pt x="147" y="68"/>
                    </a:lnTo>
                    <a:lnTo>
                      <a:pt x="206" y="216"/>
                    </a:lnTo>
                    <a:lnTo>
                      <a:pt x="213" y="367"/>
                    </a:lnTo>
                    <a:lnTo>
                      <a:pt x="255" y="468"/>
                    </a:lnTo>
                    <a:lnTo>
                      <a:pt x="298" y="505"/>
                    </a:lnTo>
                    <a:lnTo>
                      <a:pt x="395" y="698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9" name="Shape 359"/>
              <p:cNvSpPr/>
              <p:nvPr/>
            </p:nvSpPr>
            <p:spPr>
              <a:xfrm>
                <a:off x="1438" y="1022"/>
                <a:ext cx="213" cy="462"/>
              </a:xfrm>
              <a:custGeom>
                <a:pathLst>
                  <a:path extrusionOk="0" h="925" w="425">
                    <a:moveTo>
                      <a:pt x="200" y="915"/>
                    </a:moveTo>
                    <a:lnTo>
                      <a:pt x="244" y="868"/>
                    </a:lnTo>
                    <a:lnTo>
                      <a:pt x="297" y="868"/>
                    </a:lnTo>
                    <a:lnTo>
                      <a:pt x="404" y="925"/>
                    </a:lnTo>
                    <a:lnTo>
                      <a:pt x="425" y="714"/>
                    </a:lnTo>
                    <a:lnTo>
                      <a:pt x="329" y="259"/>
                    </a:lnTo>
                    <a:lnTo>
                      <a:pt x="324" y="131"/>
                    </a:lnTo>
                    <a:lnTo>
                      <a:pt x="235" y="84"/>
                    </a:lnTo>
                    <a:lnTo>
                      <a:pt x="294" y="89"/>
                    </a:lnTo>
                    <a:lnTo>
                      <a:pt x="196" y="47"/>
                    </a:lnTo>
                    <a:lnTo>
                      <a:pt x="170" y="0"/>
                    </a:lnTo>
                    <a:lnTo>
                      <a:pt x="19" y="89"/>
                    </a:lnTo>
                    <a:lnTo>
                      <a:pt x="0" y="120"/>
                    </a:lnTo>
                    <a:lnTo>
                      <a:pt x="7" y="506"/>
                    </a:lnTo>
                    <a:lnTo>
                      <a:pt x="51" y="709"/>
                    </a:lnTo>
                    <a:lnTo>
                      <a:pt x="200" y="9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0" name="Shape 360"/>
              <p:cNvSpPr/>
              <p:nvPr/>
            </p:nvSpPr>
            <p:spPr>
              <a:xfrm>
                <a:off x="1528" y="998"/>
                <a:ext cx="96" cy="93"/>
              </a:xfrm>
              <a:custGeom>
                <a:pathLst>
                  <a:path extrusionOk="0" h="188" w="193">
                    <a:moveTo>
                      <a:pt x="43" y="9"/>
                    </a:moveTo>
                    <a:lnTo>
                      <a:pt x="20" y="30"/>
                    </a:lnTo>
                    <a:lnTo>
                      <a:pt x="0" y="39"/>
                    </a:lnTo>
                    <a:lnTo>
                      <a:pt x="61" y="39"/>
                    </a:lnTo>
                    <a:lnTo>
                      <a:pt x="73" y="120"/>
                    </a:lnTo>
                    <a:lnTo>
                      <a:pt x="112" y="136"/>
                    </a:lnTo>
                    <a:lnTo>
                      <a:pt x="140" y="183"/>
                    </a:lnTo>
                    <a:lnTo>
                      <a:pt x="170" y="188"/>
                    </a:lnTo>
                    <a:lnTo>
                      <a:pt x="144" y="154"/>
                    </a:lnTo>
                    <a:lnTo>
                      <a:pt x="188" y="131"/>
                    </a:lnTo>
                    <a:lnTo>
                      <a:pt x="193" y="113"/>
                    </a:lnTo>
                    <a:lnTo>
                      <a:pt x="144" y="142"/>
                    </a:lnTo>
                    <a:lnTo>
                      <a:pt x="126" y="136"/>
                    </a:lnTo>
                    <a:lnTo>
                      <a:pt x="126" y="118"/>
                    </a:lnTo>
                    <a:lnTo>
                      <a:pt x="117" y="105"/>
                    </a:lnTo>
                    <a:lnTo>
                      <a:pt x="96" y="105"/>
                    </a:lnTo>
                    <a:lnTo>
                      <a:pt x="92" y="74"/>
                    </a:lnTo>
                    <a:lnTo>
                      <a:pt x="69" y="39"/>
                    </a:lnTo>
                    <a:lnTo>
                      <a:pt x="69" y="0"/>
                    </a:lnTo>
                    <a:lnTo>
                      <a:pt x="53" y="13"/>
                    </a:lnTo>
                    <a:lnTo>
                      <a:pt x="43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1" name="Shape 361"/>
              <p:cNvSpPr/>
              <p:nvPr/>
            </p:nvSpPr>
            <p:spPr>
              <a:xfrm>
                <a:off x="1506" y="997"/>
                <a:ext cx="39" cy="12"/>
              </a:xfrm>
              <a:custGeom>
                <a:pathLst>
                  <a:path extrusionOk="0" h="23" w="76">
                    <a:moveTo>
                      <a:pt x="10" y="23"/>
                    </a:moveTo>
                    <a:lnTo>
                      <a:pt x="58" y="8"/>
                    </a:lnTo>
                    <a:lnTo>
                      <a:pt x="76" y="10"/>
                    </a:lnTo>
                    <a:lnTo>
                      <a:pt x="58" y="0"/>
                    </a:lnTo>
                    <a:lnTo>
                      <a:pt x="25" y="0"/>
                    </a:lnTo>
                    <a:lnTo>
                      <a:pt x="0" y="18"/>
                    </a:lnTo>
                    <a:lnTo>
                      <a:pt x="1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2" name="Shape 362"/>
              <p:cNvSpPr/>
              <p:nvPr/>
            </p:nvSpPr>
            <p:spPr>
              <a:xfrm>
                <a:off x="1568" y="952"/>
                <a:ext cx="45" cy="42"/>
              </a:xfrm>
              <a:custGeom>
                <a:pathLst>
                  <a:path extrusionOk="0" h="85" w="92">
                    <a:moveTo>
                      <a:pt x="26" y="15"/>
                    </a:moveTo>
                    <a:lnTo>
                      <a:pt x="0" y="52"/>
                    </a:lnTo>
                    <a:lnTo>
                      <a:pt x="3" y="85"/>
                    </a:lnTo>
                    <a:lnTo>
                      <a:pt x="21" y="72"/>
                    </a:lnTo>
                    <a:lnTo>
                      <a:pt x="37" y="82"/>
                    </a:lnTo>
                    <a:lnTo>
                      <a:pt x="62" y="67"/>
                    </a:lnTo>
                    <a:lnTo>
                      <a:pt x="88" y="69"/>
                    </a:lnTo>
                    <a:lnTo>
                      <a:pt x="92" y="35"/>
                    </a:lnTo>
                    <a:lnTo>
                      <a:pt x="67" y="44"/>
                    </a:lnTo>
                    <a:lnTo>
                      <a:pt x="44" y="67"/>
                    </a:lnTo>
                    <a:lnTo>
                      <a:pt x="25" y="64"/>
                    </a:lnTo>
                    <a:lnTo>
                      <a:pt x="48" y="23"/>
                    </a:lnTo>
                    <a:lnTo>
                      <a:pt x="88" y="0"/>
                    </a:lnTo>
                    <a:lnTo>
                      <a:pt x="35" y="23"/>
                    </a:lnTo>
                    <a:lnTo>
                      <a:pt x="26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3" name="Shape 363"/>
              <p:cNvSpPr/>
              <p:nvPr/>
            </p:nvSpPr>
            <p:spPr>
              <a:xfrm>
                <a:off x="1592" y="1035"/>
                <a:ext cx="35" cy="23"/>
              </a:xfrm>
              <a:custGeom>
                <a:pathLst>
                  <a:path extrusionOk="0" h="49" w="73">
                    <a:moveTo>
                      <a:pt x="0" y="49"/>
                    </a:moveTo>
                    <a:lnTo>
                      <a:pt x="30" y="38"/>
                    </a:lnTo>
                    <a:lnTo>
                      <a:pt x="73" y="0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4" name="Shape 364"/>
              <p:cNvSpPr/>
              <p:nvPr/>
            </p:nvSpPr>
            <p:spPr>
              <a:xfrm>
                <a:off x="1628" y="1026"/>
                <a:ext cx="13" cy="10"/>
              </a:xfrm>
              <a:custGeom>
                <a:pathLst>
                  <a:path extrusionOk="0" h="21" w="28">
                    <a:moveTo>
                      <a:pt x="0" y="7"/>
                    </a:moveTo>
                    <a:lnTo>
                      <a:pt x="0" y="21"/>
                    </a:lnTo>
                    <a:lnTo>
                      <a:pt x="28" y="21"/>
                    </a:lnTo>
                    <a:lnTo>
                      <a:pt x="14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5" name="Shape 365"/>
              <p:cNvSpPr/>
              <p:nvPr/>
            </p:nvSpPr>
            <p:spPr>
              <a:xfrm>
                <a:off x="1586" y="1034"/>
                <a:ext cx="12" cy="17"/>
              </a:xfrm>
              <a:custGeom>
                <a:pathLst>
                  <a:path extrusionOk="0" h="36" w="27">
                    <a:moveTo>
                      <a:pt x="0" y="36"/>
                    </a:moveTo>
                    <a:lnTo>
                      <a:pt x="13" y="26"/>
                    </a:lnTo>
                    <a:lnTo>
                      <a:pt x="27" y="0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6" name="Shape 366"/>
              <p:cNvSpPr/>
              <p:nvPr/>
            </p:nvSpPr>
            <p:spPr>
              <a:xfrm>
                <a:off x="1593" y="1002"/>
                <a:ext cx="32" cy="16"/>
              </a:xfrm>
              <a:custGeom>
                <a:pathLst>
                  <a:path extrusionOk="0" h="33" w="65">
                    <a:moveTo>
                      <a:pt x="0" y="13"/>
                    </a:moveTo>
                    <a:lnTo>
                      <a:pt x="65" y="33"/>
                    </a:lnTo>
                    <a:lnTo>
                      <a:pt x="24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7" name="Shape 367"/>
              <p:cNvSpPr/>
              <p:nvPr/>
            </p:nvSpPr>
            <p:spPr>
              <a:xfrm>
                <a:off x="1510" y="806"/>
                <a:ext cx="81" cy="134"/>
              </a:xfrm>
              <a:custGeom>
                <a:pathLst>
                  <a:path extrusionOk="0" h="270" w="163">
                    <a:moveTo>
                      <a:pt x="127" y="122"/>
                    </a:moveTo>
                    <a:lnTo>
                      <a:pt x="92" y="172"/>
                    </a:lnTo>
                    <a:lnTo>
                      <a:pt x="73" y="253"/>
                    </a:lnTo>
                    <a:lnTo>
                      <a:pt x="60" y="270"/>
                    </a:lnTo>
                    <a:lnTo>
                      <a:pt x="69" y="198"/>
                    </a:lnTo>
                    <a:lnTo>
                      <a:pt x="46" y="202"/>
                    </a:lnTo>
                    <a:lnTo>
                      <a:pt x="60" y="169"/>
                    </a:lnTo>
                    <a:lnTo>
                      <a:pt x="92" y="133"/>
                    </a:lnTo>
                    <a:lnTo>
                      <a:pt x="60" y="133"/>
                    </a:lnTo>
                    <a:lnTo>
                      <a:pt x="78" y="99"/>
                    </a:lnTo>
                    <a:lnTo>
                      <a:pt x="55" y="102"/>
                    </a:lnTo>
                    <a:lnTo>
                      <a:pt x="73" y="65"/>
                    </a:lnTo>
                    <a:lnTo>
                      <a:pt x="46" y="77"/>
                    </a:lnTo>
                    <a:lnTo>
                      <a:pt x="108" y="28"/>
                    </a:lnTo>
                    <a:lnTo>
                      <a:pt x="50" y="15"/>
                    </a:lnTo>
                    <a:lnTo>
                      <a:pt x="0" y="15"/>
                    </a:lnTo>
                    <a:lnTo>
                      <a:pt x="58" y="3"/>
                    </a:lnTo>
                    <a:lnTo>
                      <a:pt x="120" y="0"/>
                    </a:lnTo>
                    <a:lnTo>
                      <a:pt x="161" y="13"/>
                    </a:lnTo>
                    <a:lnTo>
                      <a:pt x="152" y="31"/>
                    </a:lnTo>
                    <a:lnTo>
                      <a:pt x="161" y="54"/>
                    </a:lnTo>
                    <a:lnTo>
                      <a:pt x="142" y="80"/>
                    </a:lnTo>
                    <a:lnTo>
                      <a:pt x="161" y="83"/>
                    </a:lnTo>
                    <a:lnTo>
                      <a:pt x="163" y="153"/>
                    </a:lnTo>
                    <a:lnTo>
                      <a:pt x="127" y="1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8" name="Shape 368"/>
              <p:cNvSpPr/>
              <p:nvPr/>
            </p:nvSpPr>
            <p:spPr>
              <a:xfrm>
                <a:off x="1593" y="818"/>
                <a:ext cx="55" cy="121"/>
              </a:xfrm>
              <a:custGeom>
                <a:pathLst>
                  <a:path extrusionOk="0" h="241" w="109">
                    <a:moveTo>
                      <a:pt x="0" y="128"/>
                    </a:moveTo>
                    <a:lnTo>
                      <a:pt x="26" y="107"/>
                    </a:lnTo>
                    <a:lnTo>
                      <a:pt x="21" y="71"/>
                    </a:lnTo>
                    <a:lnTo>
                      <a:pt x="40" y="55"/>
                    </a:lnTo>
                    <a:lnTo>
                      <a:pt x="32" y="0"/>
                    </a:lnTo>
                    <a:lnTo>
                      <a:pt x="79" y="45"/>
                    </a:lnTo>
                    <a:lnTo>
                      <a:pt x="104" y="84"/>
                    </a:lnTo>
                    <a:lnTo>
                      <a:pt x="83" y="155"/>
                    </a:lnTo>
                    <a:lnTo>
                      <a:pt x="86" y="181"/>
                    </a:lnTo>
                    <a:lnTo>
                      <a:pt x="109" y="212"/>
                    </a:lnTo>
                    <a:lnTo>
                      <a:pt x="101" y="241"/>
                    </a:lnTo>
                    <a:lnTo>
                      <a:pt x="63" y="194"/>
                    </a:lnTo>
                    <a:lnTo>
                      <a:pt x="30" y="199"/>
                    </a:lnTo>
                    <a:lnTo>
                      <a:pt x="21" y="16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9" name="Shape 369"/>
              <p:cNvSpPr/>
              <p:nvPr/>
            </p:nvSpPr>
            <p:spPr>
              <a:xfrm>
                <a:off x="1447" y="815"/>
                <a:ext cx="95" cy="203"/>
              </a:xfrm>
              <a:custGeom>
                <a:pathLst>
                  <a:path extrusionOk="0" h="408" w="192">
                    <a:moveTo>
                      <a:pt x="124" y="0"/>
                    </a:moveTo>
                    <a:lnTo>
                      <a:pt x="153" y="13"/>
                    </a:lnTo>
                    <a:lnTo>
                      <a:pt x="119" y="59"/>
                    </a:lnTo>
                    <a:lnTo>
                      <a:pt x="158" y="49"/>
                    </a:lnTo>
                    <a:lnTo>
                      <a:pt x="123" y="111"/>
                    </a:lnTo>
                    <a:lnTo>
                      <a:pt x="124" y="138"/>
                    </a:lnTo>
                    <a:lnTo>
                      <a:pt x="149" y="155"/>
                    </a:lnTo>
                    <a:lnTo>
                      <a:pt x="139" y="179"/>
                    </a:lnTo>
                    <a:lnTo>
                      <a:pt x="151" y="234"/>
                    </a:lnTo>
                    <a:lnTo>
                      <a:pt x="192" y="234"/>
                    </a:lnTo>
                    <a:lnTo>
                      <a:pt x="139" y="288"/>
                    </a:lnTo>
                    <a:lnTo>
                      <a:pt x="121" y="319"/>
                    </a:lnTo>
                    <a:lnTo>
                      <a:pt x="85" y="323"/>
                    </a:lnTo>
                    <a:lnTo>
                      <a:pt x="144" y="408"/>
                    </a:lnTo>
                    <a:lnTo>
                      <a:pt x="98" y="367"/>
                    </a:lnTo>
                    <a:lnTo>
                      <a:pt x="61" y="364"/>
                    </a:lnTo>
                    <a:lnTo>
                      <a:pt x="0" y="236"/>
                    </a:lnTo>
                    <a:lnTo>
                      <a:pt x="31" y="52"/>
                    </a:lnTo>
                    <a:lnTo>
                      <a:pt x="98" y="7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0" name="Shape 370"/>
              <p:cNvSpPr/>
              <p:nvPr/>
            </p:nvSpPr>
            <p:spPr>
              <a:xfrm>
                <a:off x="1638" y="872"/>
                <a:ext cx="38" cy="60"/>
              </a:xfrm>
              <a:custGeom>
                <a:pathLst>
                  <a:path extrusionOk="0" h="122" w="78">
                    <a:moveTo>
                      <a:pt x="0" y="0"/>
                    </a:moveTo>
                    <a:lnTo>
                      <a:pt x="32" y="0"/>
                    </a:lnTo>
                    <a:lnTo>
                      <a:pt x="67" y="41"/>
                    </a:lnTo>
                    <a:lnTo>
                      <a:pt x="67" y="94"/>
                    </a:lnTo>
                    <a:lnTo>
                      <a:pt x="78" y="122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1" name="Shape 371"/>
              <p:cNvSpPr/>
              <p:nvPr/>
            </p:nvSpPr>
            <p:spPr>
              <a:xfrm>
                <a:off x="1645" y="934"/>
                <a:ext cx="32" cy="146"/>
              </a:xfrm>
              <a:custGeom>
                <a:pathLst>
                  <a:path extrusionOk="0" h="294" w="66">
                    <a:moveTo>
                      <a:pt x="62" y="0"/>
                    </a:moveTo>
                    <a:lnTo>
                      <a:pt x="44" y="35"/>
                    </a:lnTo>
                    <a:lnTo>
                      <a:pt x="53" y="118"/>
                    </a:lnTo>
                    <a:lnTo>
                      <a:pt x="43" y="235"/>
                    </a:lnTo>
                    <a:lnTo>
                      <a:pt x="0" y="294"/>
                    </a:lnTo>
                    <a:lnTo>
                      <a:pt x="44" y="235"/>
                    </a:lnTo>
                    <a:lnTo>
                      <a:pt x="66" y="73"/>
                    </a:lnTo>
                    <a:lnTo>
                      <a:pt x="57" y="26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2" name="Shape 372"/>
              <p:cNvSpPr/>
              <p:nvPr/>
            </p:nvSpPr>
            <p:spPr>
              <a:xfrm>
                <a:off x="1637" y="884"/>
                <a:ext cx="13" cy="33"/>
              </a:xfrm>
              <a:custGeom>
                <a:pathLst>
                  <a:path extrusionOk="0" h="68" w="29">
                    <a:moveTo>
                      <a:pt x="0" y="52"/>
                    </a:moveTo>
                    <a:lnTo>
                      <a:pt x="18" y="37"/>
                    </a:lnTo>
                    <a:lnTo>
                      <a:pt x="29" y="0"/>
                    </a:lnTo>
                    <a:lnTo>
                      <a:pt x="25" y="50"/>
                    </a:lnTo>
                    <a:lnTo>
                      <a:pt x="7" y="68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3" name="Shape 373"/>
              <p:cNvSpPr/>
              <p:nvPr/>
            </p:nvSpPr>
            <p:spPr>
              <a:xfrm>
                <a:off x="1637" y="910"/>
                <a:ext cx="26" cy="26"/>
              </a:xfrm>
              <a:custGeom>
                <a:pathLst>
                  <a:path extrusionOk="0" h="53" w="55">
                    <a:moveTo>
                      <a:pt x="20" y="0"/>
                    </a:moveTo>
                    <a:lnTo>
                      <a:pt x="55" y="0"/>
                    </a:lnTo>
                    <a:lnTo>
                      <a:pt x="43" y="53"/>
                    </a:lnTo>
                    <a:lnTo>
                      <a:pt x="36" y="27"/>
                    </a:lnTo>
                    <a:lnTo>
                      <a:pt x="15" y="26"/>
                    </a:lnTo>
                    <a:lnTo>
                      <a:pt x="0" y="9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374" name="Shape 374"/>
              <p:cNvCxnSpPr/>
              <p:nvPr/>
            </p:nvCxnSpPr>
            <p:spPr>
              <a:xfrm flipH="1" rot="10800000">
                <a:off x="1730" y="1575"/>
                <a:ext cx="34" cy="28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375" name="Shape 375"/>
              <p:cNvSpPr/>
              <p:nvPr/>
            </p:nvSpPr>
            <p:spPr>
              <a:xfrm>
                <a:off x="1753" y="1452"/>
                <a:ext cx="108" cy="119"/>
              </a:xfrm>
              <a:custGeom>
                <a:pathLst>
                  <a:path extrusionOk="0" h="237" w="218">
                    <a:moveTo>
                      <a:pt x="75" y="237"/>
                    </a:moveTo>
                    <a:lnTo>
                      <a:pt x="75" y="201"/>
                    </a:lnTo>
                    <a:lnTo>
                      <a:pt x="64" y="191"/>
                    </a:lnTo>
                    <a:lnTo>
                      <a:pt x="41" y="193"/>
                    </a:lnTo>
                    <a:lnTo>
                      <a:pt x="23" y="180"/>
                    </a:lnTo>
                    <a:lnTo>
                      <a:pt x="20" y="146"/>
                    </a:lnTo>
                    <a:lnTo>
                      <a:pt x="0" y="134"/>
                    </a:lnTo>
                    <a:lnTo>
                      <a:pt x="105" y="58"/>
                    </a:lnTo>
                    <a:lnTo>
                      <a:pt x="155" y="32"/>
                    </a:lnTo>
                    <a:lnTo>
                      <a:pt x="132" y="0"/>
                    </a:lnTo>
                    <a:lnTo>
                      <a:pt x="171" y="19"/>
                    </a:lnTo>
                    <a:lnTo>
                      <a:pt x="218" y="107"/>
                    </a:lnTo>
                    <a:lnTo>
                      <a:pt x="158" y="180"/>
                    </a:lnTo>
                    <a:lnTo>
                      <a:pt x="75" y="2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6" name="Shape 376"/>
              <p:cNvSpPr/>
              <p:nvPr/>
            </p:nvSpPr>
            <p:spPr>
              <a:xfrm>
                <a:off x="1552" y="1526"/>
                <a:ext cx="55" cy="54"/>
              </a:xfrm>
              <a:custGeom>
                <a:pathLst>
                  <a:path extrusionOk="0" h="109" w="112">
                    <a:moveTo>
                      <a:pt x="37" y="0"/>
                    </a:moveTo>
                    <a:lnTo>
                      <a:pt x="97" y="75"/>
                    </a:lnTo>
                    <a:lnTo>
                      <a:pt x="112" y="109"/>
                    </a:lnTo>
                    <a:lnTo>
                      <a:pt x="97" y="102"/>
                    </a:lnTo>
                    <a:lnTo>
                      <a:pt x="0" y="1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7" name="Shape 377"/>
              <p:cNvSpPr/>
              <p:nvPr/>
            </p:nvSpPr>
            <p:spPr>
              <a:xfrm>
                <a:off x="860" y="1485"/>
                <a:ext cx="419" cy="866"/>
              </a:xfrm>
              <a:custGeom>
                <a:pathLst>
                  <a:path extrusionOk="0" h="1734" w="840">
                    <a:moveTo>
                      <a:pt x="613" y="1485"/>
                    </a:moveTo>
                    <a:lnTo>
                      <a:pt x="698" y="1479"/>
                    </a:lnTo>
                    <a:lnTo>
                      <a:pt x="698" y="1443"/>
                    </a:lnTo>
                    <a:lnTo>
                      <a:pt x="639" y="1407"/>
                    </a:lnTo>
                    <a:lnTo>
                      <a:pt x="671" y="1378"/>
                    </a:lnTo>
                    <a:lnTo>
                      <a:pt x="678" y="1286"/>
                    </a:lnTo>
                    <a:lnTo>
                      <a:pt x="721" y="1244"/>
                    </a:lnTo>
                    <a:lnTo>
                      <a:pt x="721" y="1188"/>
                    </a:lnTo>
                    <a:lnTo>
                      <a:pt x="655" y="1136"/>
                    </a:lnTo>
                    <a:lnTo>
                      <a:pt x="627" y="1143"/>
                    </a:lnTo>
                    <a:lnTo>
                      <a:pt x="597" y="1081"/>
                    </a:lnTo>
                    <a:lnTo>
                      <a:pt x="624" y="1052"/>
                    </a:lnTo>
                    <a:lnTo>
                      <a:pt x="586" y="833"/>
                    </a:lnTo>
                    <a:lnTo>
                      <a:pt x="661" y="823"/>
                    </a:lnTo>
                    <a:lnTo>
                      <a:pt x="714" y="774"/>
                    </a:lnTo>
                    <a:lnTo>
                      <a:pt x="655" y="810"/>
                    </a:lnTo>
                    <a:lnTo>
                      <a:pt x="537" y="810"/>
                    </a:lnTo>
                    <a:lnTo>
                      <a:pt x="353" y="753"/>
                    </a:lnTo>
                    <a:lnTo>
                      <a:pt x="273" y="753"/>
                    </a:lnTo>
                    <a:lnTo>
                      <a:pt x="179" y="774"/>
                    </a:lnTo>
                    <a:lnTo>
                      <a:pt x="303" y="589"/>
                    </a:lnTo>
                    <a:lnTo>
                      <a:pt x="450" y="589"/>
                    </a:lnTo>
                    <a:lnTo>
                      <a:pt x="526" y="555"/>
                    </a:lnTo>
                    <a:lnTo>
                      <a:pt x="455" y="560"/>
                    </a:lnTo>
                    <a:lnTo>
                      <a:pt x="487" y="482"/>
                    </a:lnTo>
                    <a:lnTo>
                      <a:pt x="537" y="433"/>
                    </a:lnTo>
                    <a:lnTo>
                      <a:pt x="473" y="468"/>
                    </a:lnTo>
                    <a:lnTo>
                      <a:pt x="423" y="555"/>
                    </a:lnTo>
                    <a:lnTo>
                      <a:pt x="331" y="560"/>
                    </a:lnTo>
                    <a:lnTo>
                      <a:pt x="384" y="492"/>
                    </a:lnTo>
                    <a:lnTo>
                      <a:pt x="310" y="518"/>
                    </a:lnTo>
                    <a:lnTo>
                      <a:pt x="283" y="492"/>
                    </a:lnTo>
                    <a:lnTo>
                      <a:pt x="207" y="505"/>
                    </a:lnTo>
                    <a:lnTo>
                      <a:pt x="126" y="412"/>
                    </a:lnTo>
                    <a:lnTo>
                      <a:pt x="50" y="468"/>
                    </a:lnTo>
                    <a:lnTo>
                      <a:pt x="73" y="404"/>
                    </a:lnTo>
                    <a:lnTo>
                      <a:pt x="46" y="396"/>
                    </a:lnTo>
                    <a:lnTo>
                      <a:pt x="105" y="0"/>
                    </a:lnTo>
                    <a:lnTo>
                      <a:pt x="41" y="291"/>
                    </a:lnTo>
                    <a:lnTo>
                      <a:pt x="0" y="555"/>
                    </a:lnTo>
                    <a:lnTo>
                      <a:pt x="131" y="1166"/>
                    </a:lnTo>
                    <a:lnTo>
                      <a:pt x="179" y="1244"/>
                    </a:lnTo>
                    <a:lnTo>
                      <a:pt x="268" y="1265"/>
                    </a:lnTo>
                    <a:lnTo>
                      <a:pt x="477" y="1265"/>
                    </a:lnTo>
                    <a:lnTo>
                      <a:pt x="505" y="1286"/>
                    </a:lnTo>
                    <a:lnTo>
                      <a:pt x="473" y="1321"/>
                    </a:lnTo>
                    <a:lnTo>
                      <a:pt x="392" y="1557"/>
                    </a:lnTo>
                    <a:lnTo>
                      <a:pt x="487" y="1693"/>
                    </a:lnTo>
                    <a:lnTo>
                      <a:pt x="678" y="1734"/>
                    </a:lnTo>
                    <a:lnTo>
                      <a:pt x="726" y="1734"/>
                    </a:lnTo>
                    <a:lnTo>
                      <a:pt x="811" y="1664"/>
                    </a:lnTo>
                    <a:lnTo>
                      <a:pt x="833" y="1607"/>
                    </a:lnTo>
                    <a:lnTo>
                      <a:pt x="840" y="1515"/>
                    </a:lnTo>
                    <a:lnTo>
                      <a:pt x="811" y="1464"/>
                    </a:lnTo>
                    <a:lnTo>
                      <a:pt x="771" y="1450"/>
                    </a:lnTo>
                    <a:lnTo>
                      <a:pt x="771" y="1399"/>
                    </a:lnTo>
                    <a:lnTo>
                      <a:pt x="742" y="1494"/>
                    </a:lnTo>
                    <a:lnTo>
                      <a:pt x="771" y="1521"/>
                    </a:lnTo>
                    <a:lnTo>
                      <a:pt x="811" y="1528"/>
                    </a:lnTo>
                    <a:lnTo>
                      <a:pt x="802" y="1563"/>
                    </a:lnTo>
                    <a:lnTo>
                      <a:pt x="748" y="1528"/>
                    </a:lnTo>
                    <a:lnTo>
                      <a:pt x="694" y="1528"/>
                    </a:lnTo>
                    <a:lnTo>
                      <a:pt x="608" y="1563"/>
                    </a:lnTo>
                    <a:lnTo>
                      <a:pt x="586" y="1544"/>
                    </a:lnTo>
                    <a:lnTo>
                      <a:pt x="613" y="14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8" name="Shape 378"/>
              <p:cNvSpPr/>
              <p:nvPr/>
            </p:nvSpPr>
            <p:spPr>
              <a:xfrm>
                <a:off x="1217" y="2128"/>
                <a:ext cx="45" cy="10"/>
              </a:xfrm>
              <a:custGeom>
                <a:pathLst>
                  <a:path extrusionOk="0" h="21" w="92">
                    <a:moveTo>
                      <a:pt x="0" y="0"/>
                    </a:moveTo>
                    <a:lnTo>
                      <a:pt x="49" y="21"/>
                    </a:lnTo>
                    <a:lnTo>
                      <a:pt x="92" y="21"/>
                    </a:lnTo>
                    <a:lnTo>
                      <a:pt x="5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9" name="Shape 379"/>
              <p:cNvSpPr/>
              <p:nvPr/>
            </p:nvSpPr>
            <p:spPr>
              <a:xfrm>
                <a:off x="1219" y="2163"/>
                <a:ext cx="41" cy="16"/>
              </a:xfrm>
              <a:custGeom>
                <a:pathLst>
                  <a:path extrusionOk="0" h="34" w="81">
                    <a:moveTo>
                      <a:pt x="0" y="0"/>
                    </a:moveTo>
                    <a:lnTo>
                      <a:pt x="32" y="34"/>
                    </a:lnTo>
                    <a:lnTo>
                      <a:pt x="81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0" name="Shape 380"/>
              <p:cNvSpPr/>
              <p:nvPr/>
            </p:nvSpPr>
            <p:spPr>
              <a:xfrm>
                <a:off x="1185" y="1764"/>
                <a:ext cx="267" cy="317"/>
              </a:xfrm>
              <a:custGeom>
                <a:pathLst>
                  <a:path extrusionOk="0" h="633" w="535">
                    <a:moveTo>
                      <a:pt x="103" y="0"/>
                    </a:moveTo>
                    <a:lnTo>
                      <a:pt x="48" y="221"/>
                    </a:lnTo>
                    <a:lnTo>
                      <a:pt x="16" y="258"/>
                    </a:lnTo>
                    <a:lnTo>
                      <a:pt x="16" y="500"/>
                    </a:lnTo>
                    <a:lnTo>
                      <a:pt x="44" y="505"/>
                    </a:lnTo>
                    <a:lnTo>
                      <a:pt x="0" y="591"/>
                    </a:lnTo>
                    <a:lnTo>
                      <a:pt x="71" y="633"/>
                    </a:lnTo>
                    <a:lnTo>
                      <a:pt x="198" y="583"/>
                    </a:lnTo>
                    <a:lnTo>
                      <a:pt x="319" y="555"/>
                    </a:lnTo>
                    <a:lnTo>
                      <a:pt x="454" y="208"/>
                    </a:lnTo>
                    <a:lnTo>
                      <a:pt x="535" y="221"/>
                    </a:lnTo>
                    <a:lnTo>
                      <a:pt x="454" y="179"/>
                    </a:lnTo>
                    <a:lnTo>
                      <a:pt x="314" y="151"/>
                    </a:lnTo>
                    <a:lnTo>
                      <a:pt x="156" y="151"/>
                    </a:lnTo>
                    <a:lnTo>
                      <a:pt x="76" y="185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1" name="Shape 381"/>
              <p:cNvSpPr/>
              <p:nvPr/>
            </p:nvSpPr>
            <p:spPr>
              <a:xfrm>
                <a:off x="1219" y="2098"/>
                <a:ext cx="54" cy="142"/>
              </a:xfrm>
              <a:custGeom>
                <a:pathLst>
                  <a:path extrusionOk="0" h="286" w="108">
                    <a:moveTo>
                      <a:pt x="0" y="0"/>
                    </a:moveTo>
                    <a:lnTo>
                      <a:pt x="108" y="42"/>
                    </a:lnTo>
                    <a:lnTo>
                      <a:pt x="108" y="286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2" name="Shape 382"/>
              <p:cNvSpPr/>
              <p:nvPr/>
            </p:nvSpPr>
            <p:spPr>
              <a:xfrm>
                <a:off x="1431" y="1932"/>
                <a:ext cx="242" cy="479"/>
              </a:xfrm>
              <a:custGeom>
                <a:pathLst>
                  <a:path extrusionOk="0" h="960" w="485">
                    <a:moveTo>
                      <a:pt x="453" y="198"/>
                    </a:moveTo>
                    <a:lnTo>
                      <a:pt x="329" y="831"/>
                    </a:lnTo>
                    <a:lnTo>
                      <a:pt x="301" y="895"/>
                    </a:lnTo>
                    <a:lnTo>
                      <a:pt x="334" y="960"/>
                    </a:lnTo>
                    <a:lnTo>
                      <a:pt x="14" y="960"/>
                    </a:lnTo>
                    <a:lnTo>
                      <a:pt x="0" y="697"/>
                    </a:lnTo>
                    <a:lnTo>
                      <a:pt x="53" y="164"/>
                    </a:lnTo>
                    <a:lnTo>
                      <a:pt x="81" y="93"/>
                    </a:lnTo>
                    <a:lnTo>
                      <a:pt x="171" y="15"/>
                    </a:lnTo>
                    <a:lnTo>
                      <a:pt x="219" y="7"/>
                    </a:lnTo>
                    <a:lnTo>
                      <a:pt x="329" y="28"/>
                    </a:lnTo>
                    <a:lnTo>
                      <a:pt x="377" y="28"/>
                    </a:lnTo>
                    <a:lnTo>
                      <a:pt x="410" y="0"/>
                    </a:lnTo>
                    <a:lnTo>
                      <a:pt x="485" y="63"/>
                    </a:lnTo>
                    <a:lnTo>
                      <a:pt x="290" y="185"/>
                    </a:lnTo>
                    <a:lnTo>
                      <a:pt x="286" y="219"/>
                    </a:lnTo>
                    <a:lnTo>
                      <a:pt x="269" y="205"/>
                    </a:lnTo>
                    <a:lnTo>
                      <a:pt x="263" y="122"/>
                    </a:lnTo>
                    <a:lnTo>
                      <a:pt x="242" y="149"/>
                    </a:lnTo>
                    <a:lnTo>
                      <a:pt x="232" y="234"/>
                    </a:lnTo>
                    <a:lnTo>
                      <a:pt x="387" y="284"/>
                    </a:lnTo>
                    <a:lnTo>
                      <a:pt x="306" y="313"/>
                    </a:lnTo>
                    <a:lnTo>
                      <a:pt x="247" y="292"/>
                    </a:lnTo>
                    <a:lnTo>
                      <a:pt x="193" y="341"/>
                    </a:lnTo>
                    <a:lnTo>
                      <a:pt x="247" y="419"/>
                    </a:lnTo>
                    <a:lnTo>
                      <a:pt x="403" y="320"/>
                    </a:lnTo>
                    <a:lnTo>
                      <a:pt x="453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3" name="Shape 383"/>
              <p:cNvSpPr/>
              <p:nvPr/>
            </p:nvSpPr>
            <p:spPr>
              <a:xfrm>
                <a:off x="1539" y="1944"/>
                <a:ext cx="181" cy="468"/>
              </a:xfrm>
              <a:custGeom>
                <a:pathLst>
                  <a:path extrusionOk="0" h="939" w="361">
                    <a:moveTo>
                      <a:pt x="70" y="271"/>
                    </a:moveTo>
                    <a:lnTo>
                      <a:pt x="0" y="398"/>
                    </a:lnTo>
                    <a:lnTo>
                      <a:pt x="53" y="461"/>
                    </a:lnTo>
                    <a:lnTo>
                      <a:pt x="177" y="426"/>
                    </a:lnTo>
                    <a:lnTo>
                      <a:pt x="177" y="617"/>
                    </a:lnTo>
                    <a:lnTo>
                      <a:pt x="166" y="802"/>
                    </a:lnTo>
                    <a:lnTo>
                      <a:pt x="85" y="939"/>
                    </a:lnTo>
                    <a:lnTo>
                      <a:pt x="226" y="939"/>
                    </a:lnTo>
                    <a:lnTo>
                      <a:pt x="226" y="810"/>
                    </a:lnTo>
                    <a:lnTo>
                      <a:pt x="313" y="490"/>
                    </a:lnTo>
                    <a:lnTo>
                      <a:pt x="345" y="226"/>
                    </a:lnTo>
                    <a:lnTo>
                      <a:pt x="283" y="135"/>
                    </a:lnTo>
                    <a:lnTo>
                      <a:pt x="301" y="107"/>
                    </a:lnTo>
                    <a:lnTo>
                      <a:pt x="361" y="177"/>
                    </a:lnTo>
                    <a:lnTo>
                      <a:pt x="318" y="91"/>
                    </a:lnTo>
                    <a:lnTo>
                      <a:pt x="329" y="72"/>
                    </a:lnTo>
                    <a:lnTo>
                      <a:pt x="230" y="0"/>
                    </a:lnTo>
                    <a:lnTo>
                      <a:pt x="184" y="86"/>
                    </a:lnTo>
                    <a:lnTo>
                      <a:pt x="212" y="120"/>
                    </a:lnTo>
                    <a:lnTo>
                      <a:pt x="134" y="171"/>
                    </a:lnTo>
                    <a:lnTo>
                      <a:pt x="145" y="205"/>
                    </a:lnTo>
                    <a:lnTo>
                      <a:pt x="230" y="177"/>
                    </a:lnTo>
                    <a:lnTo>
                      <a:pt x="70" y="2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4" name="Shape 384"/>
              <p:cNvSpPr/>
              <p:nvPr/>
            </p:nvSpPr>
            <p:spPr>
              <a:xfrm>
                <a:off x="1460" y="1869"/>
                <a:ext cx="167" cy="63"/>
              </a:xfrm>
              <a:custGeom>
                <a:pathLst>
                  <a:path extrusionOk="0" h="128" w="333">
                    <a:moveTo>
                      <a:pt x="333" y="99"/>
                    </a:moveTo>
                    <a:lnTo>
                      <a:pt x="301" y="128"/>
                    </a:lnTo>
                    <a:lnTo>
                      <a:pt x="251" y="128"/>
                    </a:lnTo>
                    <a:lnTo>
                      <a:pt x="0" y="29"/>
                    </a:lnTo>
                    <a:lnTo>
                      <a:pt x="111" y="29"/>
                    </a:lnTo>
                    <a:lnTo>
                      <a:pt x="177" y="0"/>
                    </a:lnTo>
                    <a:lnTo>
                      <a:pt x="230" y="0"/>
                    </a:lnTo>
                    <a:lnTo>
                      <a:pt x="308" y="42"/>
                    </a:lnTo>
                    <a:lnTo>
                      <a:pt x="333" y="71"/>
                    </a:lnTo>
                    <a:lnTo>
                      <a:pt x="333" y="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5" name="Shape 385"/>
              <p:cNvSpPr/>
              <p:nvPr/>
            </p:nvSpPr>
            <p:spPr>
              <a:xfrm>
                <a:off x="1637" y="1907"/>
                <a:ext cx="383" cy="114"/>
              </a:xfrm>
              <a:custGeom>
                <a:pathLst>
                  <a:path extrusionOk="0" h="227" w="767">
                    <a:moveTo>
                      <a:pt x="0" y="14"/>
                    </a:moveTo>
                    <a:lnTo>
                      <a:pt x="124" y="107"/>
                    </a:lnTo>
                    <a:lnTo>
                      <a:pt x="255" y="149"/>
                    </a:lnTo>
                    <a:lnTo>
                      <a:pt x="374" y="227"/>
                    </a:lnTo>
                    <a:lnTo>
                      <a:pt x="476" y="149"/>
                    </a:lnTo>
                    <a:lnTo>
                      <a:pt x="579" y="191"/>
                    </a:lnTo>
                    <a:lnTo>
                      <a:pt x="542" y="149"/>
                    </a:lnTo>
                    <a:lnTo>
                      <a:pt x="584" y="149"/>
                    </a:lnTo>
                    <a:lnTo>
                      <a:pt x="567" y="120"/>
                    </a:lnTo>
                    <a:lnTo>
                      <a:pt x="654" y="133"/>
                    </a:lnTo>
                    <a:lnTo>
                      <a:pt x="627" y="78"/>
                    </a:lnTo>
                    <a:lnTo>
                      <a:pt x="677" y="78"/>
                    </a:lnTo>
                    <a:lnTo>
                      <a:pt x="767" y="21"/>
                    </a:lnTo>
                    <a:lnTo>
                      <a:pt x="677" y="50"/>
                    </a:lnTo>
                    <a:lnTo>
                      <a:pt x="634" y="50"/>
                    </a:lnTo>
                    <a:lnTo>
                      <a:pt x="546" y="14"/>
                    </a:lnTo>
                    <a:lnTo>
                      <a:pt x="546" y="27"/>
                    </a:lnTo>
                    <a:lnTo>
                      <a:pt x="395" y="113"/>
                    </a:lnTo>
                    <a:lnTo>
                      <a:pt x="278" y="42"/>
                    </a:lnTo>
                    <a:lnTo>
                      <a:pt x="28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6" name="Shape 386"/>
              <p:cNvSpPr/>
              <p:nvPr/>
            </p:nvSpPr>
            <p:spPr>
              <a:xfrm>
                <a:off x="1646" y="2000"/>
                <a:ext cx="424" cy="412"/>
              </a:xfrm>
              <a:custGeom>
                <a:pathLst>
                  <a:path extrusionOk="0" h="825" w="848">
                    <a:moveTo>
                      <a:pt x="377" y="213"/>
                    </a:moveTo>
                    <a:lnTo>
                      <a:pt x="269" y="157"/>
                    </a:lnTo>
                    <a:lnTo>
                      <a:pt x="113" y="112"/>
                    </a:lnTo>
                    <a:lnTo>
                      <a:pt x="140" y="206"/>
                    </a:lnTo>
                    <a:lnTo>
                      <a:pt x="90" y="711"/>
                    </a:lnTo>
                    <a:lnTo>
                      <a:pt x="0" y="782"/>
                    </a:lnTo>
                    <a:lnTo>
                      <a:pt x="0" y="825"/>
                    </a:lnTo>
                    <a:lnTo>
                      <a:pt x="506" y="825"/>
                    </a:lnTo>
                    <a:lnTo>
                      <a:pt x="506" y="696"/>
                    </a:lnTo>
                    <a:lnTo>
                      <a:pt x="566" y="589"/>
                    </a:lnTo>
                    <a:lnTo>
                      <a:pt x="632" y="553"/>
                    </a:lnTo>
                    <a:lnTo>
                      <a:pt x="683" y="484"/>
                    </a:lnTo>
                    <a:lnTo>
                      <a:pt x="795" y="532"/>
                    </a:lnTo>
                    <a:lnTo>
                      <a:pt x="788" y="675"/>
                    </a:lnTo>
                    <a:lnTo>
                      <a:pt x="820" y="669"/>
                    </a:lnTo>
                    <a:lnTo>
                      <a:pt x="848" y="760"/>
                    </a:lnTo>
                    <a:lnTo>
                      <a:pt x="832" y="597"/>
                    </a:lnTo>
                    <a:lnTo>
                      <a:pt x="843" y="518"/>
                    </a:lnTo>
                    <a:lnTo>
                      <a:pt x="800" y="290"/>
                    </a:lnTo>
                    <a:lnTo>
                      <a:pt x="724" y="178"/>
                    </a:lnTo>
                    <a:lnTo>
                      <a:pt x="701" y="185"/>
                    </a:lnTo>
                    <a:lnTo>
                      <a:pt x="651" y="120"/>
                    </a:lnTo>
                    <a:lnTo>
                      <a:pt x="719" y="328"/>
                    </a:lnTo>
                    <a:lnTo>
                      <a:pt x="632" y="255"/>
                    </a:lnTo>
                    <a:lnTo>
                      <a:pt x="609" y="391"/>
                    </a:lnTo>
                    <a:lnTo>
                      <a:pt x="588" y="250"/>
                    </a:lnTo>
                    <a:lnTo>
                      <a:pt x="588" y="149"/>
                    </a:lnTo>
                    <a:lnTo>
                      <a:pt x="556" y="105"/>
                    </a:lnTo>
                    <a:lnTo>
                      <a:pt x="574" y="34"/>
                    </a:lnTo>
                    <a:lnTo>
                      <a:pt x="464" y="0"/>
                    </a:lnTo>
                    <a:lnTo>
                      <a:pt x="372" y="70"/>
                    </a:lnTo>
                    <a:lnTo>
                      <a:pt x="416" y="105"/>
                    </a:lnTo>
                    <a:lnTo>
                      <a:pt x="416" y="149"/>
                    </a:lnTo>
                    <a:lnTo>
                      <a:pt x="377" y="2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7" name="Shape 387"/>
              <p:cNvSpPr/>
              <p:nvPr/>
            </p:nvSpPr>
            <p:spPr>
              <a:xfrm>
                <a:off x="1798" y="2035"/>
                <a:ext cx="33" cy="60"/>
              </a:xfrm>
              <a:custGeom>
                <a:pathLst>
                  <a:path extrusionOk="0" h="121" w="69">
                    <a:moveTo>
                      <a:pt x="69" y="0"/>
                    </a:moveTo>
                    <a:lnTo>
                      <a:pt x="58" y="58"/>
                    </a:lnTo>
                    <a:lnTo>
                      <a:pt x="0" y="121"/>
                    </a:lnTo>
                    <a:lnTo>
                      <a:pt x="31" y="121"/>
                    </a:lnTo>
                    <a:lnTo>
                      <a:pt x="69" y="65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8" name="Shape 388"/>
              <p:cNvSpPr/>
              <p:nvPr/>
            </p:nvSpPr>
            <p:spPr>
              <a:xfrm>
                <a:off x="1704" y="1979"/>
                <a:ext cx="44" cy="35"/>
              </a:xfrm>
              <a:custGeom>
                <a:pathLst>
                  <a:path extrusionOk="0" h="71" w="90">
                    <a:moveTo>
                      <a:pt x="0" y="0"/>
                    </a:moveTo>
                    <a:lnTo>
                      <a:pt x="20" y="0"/>
                    </a:lnTo>
                    <a:lnTo>
                      <a:pt x="90" y="42"/>
                    </a:lnTo>
                    <a:lnTo>
                      <a:pt x="90" y="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9" name="Shape 389"/>
              <p:cNvSpPr/>
              <p:nvPr/>
            </p:nvSpPr>
            <p:spPr>
              <a:xfrm>
                <a:off x="906" y="1402"/>
                <a:ext cx="160" cy="292"/>
              </a:xfrm>
              <a:custGeom>
                <a:pathLst>
                  <a:path extrusionOk="0" h="585" w="322">
                    <a:moveTo>
                      <a:pt x="122" y="0"/>
                    </a:moveTo>
                    <a:lnTo>
                      <a:pt x="161" y="82"/>
                    </a:lnTo>
                    <a:lnTo>
                      <a:pt x="202" y="246"/>
                    </a:lnTo>
                    <a:lnTo>
                      <a:pt x="175" y="194"/>
                    </a:lnTo>
                    <a:lnTo>
                      <a:pt x="127" y="174"/>
                    </a:lnTo>
                    <a:lnTo>
                      <a:pt x="202" y="259"/>
                    </a:lnTo>
                    <a:lnTo>
                      <a:pt x="117" y="210"/>
                    </a:lnTo>
                    <a:lnTo>
                      <a:pt x="25" y="114"/>
                    </a:lnTo>
                    <a:lnTo>
                      <a:pt x="99" y="211"/>
                    </a:lnTo>
                    <a:lnTo>
                      <a:pt x="202" y="294"/>
                    </a:lnTo>
                    <a:lnTo>
                      <a:pt x="131" y="268"/>
                    </a:lnTo>
                    <a:lnTo>
                      <a:pt x="50" y="200"/>
                    </a:lnTo>
                    <a:lnTo>
                      <a:pt x="122" y="281"/>
                    </a:lnTo>
                    <a:lnTo>
                      <a:pt x="184" y="320"/>
                    </a:lnTo>
                    <a:lnTo>
                      <a:pt x="163" y="328"/>
                    </a:lnTo>
                    <a:lnTo>
                      <a:pt x="71" y="288"/>
                    </a:lnTo>
                    <a:lnTo>
                      <a:pt x="0" y="210"/>
                    </a:lnTo>
                    <a:lnTo>
                      <a:pt x="57" y="288"/>
                    </a:lnTo>
                    <a:lnTo>
                      <a:pt x="172" y="366"/>
                    </a:lnTo>
                    <a:lnTo>
                      <a:pt x="21" y="473"/>
                    </a:lnTo>
                    <a:lnTo>
                      <a:pt x="172" y="382"/>
                    </a:lnTo>
                    <a:lnTo>
                      <a:pt x="202" y="388"/>
                    </a:lnTo>
                    <a:lnTo>
                      <a:pt x="172" y="468"/>
                    </a:lnTo>
                    <a:lnTo>
                      <a:pt x="172" y="547"/>
                    </a:lnTo>
                    <a:lnTo>
                      <a:pt x="112" y="547"/>
                    </a:lnTo>
                    <a:lnTo>
                      <a:pt x="46" y="565"/>
                    </a:lnTo>
                    <a:lnTo>
                      <a:pt x="106" y="556"/>
                    </a:lnTo>
                    <a:lnTo>
                      <a:pt x="156" y="556"/>
                    </a:lnTo>
                    <a:lnTo>
                      <a:pt x="253" y="585"/>
                    </a:lnTo>
                    <a:lnTo>
                      <a:pt x="322" y="585"/>
                    </a:lnTo>
                    <a:lnTo>
                      <a:pt x="253" y="397"/>
                    </a:lnTo>
                    <a:lnTo>
                      <a:pt x="227" y="366"/>
                    </a:lnTo>
                    <a:lnTo>
                      <a:pt x="221" y="328"/>
                    </a:lnTo>
                    <a:lnTo>
                      <a:pt x="243" y="288"/>
                    </a:lnTo>
                    <a:lnTo>
                      <a:pt x="213" y="119"/>
                    </a:lnTo>
                    <a:lnTo>
                      <a:pt x="152" y="20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0" name="Shape 390"/>
              <p:cNvSpPr/>
              <p:nvPr/>
            </p:nvSpPr>
            <p:spPr>
              <a:xfrm>
                <a:off x="1044" y="1485"/>
                <a:ext cx="49" cy="203"/>
              </a:xfrm>
              <a:custGeom>
                <a:pathLst>
                  <a:path extrusionOk="0" h="407" w="99">
                    <a:moveTo>
                      <a:pt x="0" y="5"/>
                    </a:moveTo>
                    <a:lnTo>
                      <a:pt x="22" y="44"/>
                    </a:lnTo>
                    <a:lnTo>
                      <a:pt x="99" y="407"/>
                    </a:lnTo>
                    <a:lnTo>
                      <a:pt x="27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1" name="Shape 391"/>
              <p:cNvSpPr/>
              <p:nvPr/>
            </p:nvSpPr>
            <p:spPr>
              <a:xfrm>
                <a:off x="1056" y="1427"/>
                <a:ext cx="19" cy="33"/>
              </a:xfrm>
              <a:custGeom>
                <a:pathLst>
                  <a:path extrusionOk="0" h="68" w="40">
                    <a:moveTo>
                      <a:pt x="40" y="68"/>
                    </a:moveTo>
                    <a:lnTo>
                      <a:pt x="1" y="0"/>
                    </a:lnTo>
                    <a:lnTo>
                      <a:pt x="0" y="34"/>
                    </a:lnTo>
                    <a:lnTo>
                      <a:pt x="31" y="68"/>
                    </a:lnTo>
                    <a:lnTo>
                      <a:pt x="4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2" name="Shape 392"/>
              <p:cNvSpPr/>
              <p:nvPr/>
            </p:nvSpPr>
            <p:spPr>
              <a:xfrm>
                <a:off x="914" y="1335"/>
                <a:ext cx="154" cy="140"/>
              </a:xfrm>
              <a:custGeom>
                <a:pathLst>
                  <a:path extrusionOk="0" h="282" w="310">
                    <a:moveTo>
                      <a:pt x="0" y="282"/>
                    </a:moveTo>
                    <a:lnTo>
                      <a:pt x="34" y="128"/>
                    </a:lnTo>
                    <a:lnTo>
                      <a:pt x="73" y="91"/>
                    </a:lnTo>
                    <a:lnTo>
                      <a:pt x="235" y="45"/>
                    </a:lnTo>
                    <a:lnTo>
                      <a:pt x="310" y="0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3" name="Shape 393"/>
              <p:cNvSpPr/>
              <p:nvPr/>
            </p:nvSpPr>
            <p:spPr>
              <a:xfrm>
                <a:off x="1100" y="1356"/>
                <a:ext cx="36" cy="269"/>
              </a:xfrm>
              <a:custGeom>
                <a:pathLst>
                  <a:path extrusionOk="0" h="540" w="74">
                    <a:moveTo>
                      <a:pt x="0" y="0"/>
                    </a:moveTo>
                    <a:lnTo>
                      <a:pt x="36" y="135"/>
                    </a:lnTo>
                    <a:lnTo>
                      <a:pt x="66" y="338"/>
                    </a:lnTo>
                    <a:lnTo>
                      <a:pt x="74" y="540"/>
                    </a:lnTo>
                    <a:lnTo>
                      <a:pt x="69" y="323"/>
                    </a:lnTo>
                    <a:lnTo>
                      <a:pt x="37" y="107"/>
                    </a:lnTo>
                    <a:lnTo>
                      <a:pt x="37" y="42"/>
                    </a:lnTo>
                    <a:lnTo>
                      <a:pt x="1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4" name="Shape 394"/>
              <p:cNvSpPr/>
              <p:nvPr/>
            </p:nvSpPr>
            <p:spPr>
              <a:xfrm>
                <a:off x="1127" y="1422"/>
                <a:ext cx="86" cy="271"/>
              </a:xfrm>
              <a:custGeom>
                <a:pathLst>
                  <a:path extrusionOk="0" h="543" w="174">
                    <a:moveTo>
                      <a:pt x="105" y="8"/>
                    </a:moveTo>
                    <a:lnTo>
                      <a:pt x="55" y="60"/>
                    </a:lnTo>
                    <a:lnTo>
                      <a:pt x="91" y="118"/>
                    </a:lnTo>
                    <a:lnTo>
                      <a:pt x="68" y="160"/>
                    </a:lnTo>
                    <a:lnTo>
                      <a:pt x="18" y="409"/>
                    </a:lnTo>
                    <a:lnTo>
                      <a:pt x="21" y="469"/>
                    </a:lnTo>
                    <a:lnTo>
                      <a:pt x="0" y="543"/>
                    </a:lnTo>
                    <a:lnTo>
                      <a:pt x="43" y="456"/>
                    </a:lnTo>
                    <a:lnTo>
                      <a:pt x="115" y="420"/>
                    </a:lnTo>
                    <a:lnTo>
                      <a:pt x="174" y="440"/>
                    </a:lnTo>
                    <a:lnTo>
                      <a:pt x="119" y="414"/>
                    </a:lnTo>
                    <a:lnTo>
                      <a:pt x="43" y="444"/>
                    </a:lnTo>
                    <a:lnTo>
                      <a:pt x="110" y="206"/>
                    </a:lnTo>
                    <a:lnTo>
                      <a:pt x="119" y="123"/>
                    </a:lnTo>
                    <a:lnTo>
                      <a:pt x="103" y="105"/>
                    </a:lnTo>
                    <a:lnTo>
                      <a:pt x="115" y="84"/>
                    </a:lnTo>
                    <a:lnTo>
                      <a:pt x="91" y="42"/>
                    </a:lnTo>
                    <a:lnTo>
                      <a:pt x="128" y="0"/>
                    </a:lnTo>
                    <a:lnTo>
                      <a:pt x="10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5" name="Shape 395"/>
              <p:cNvSpPr/>
              <p:nvPr/>
            </p:nvSpPr>
            <p:spPr>
              <a:xfrm>
                <a:off x="1143" y="1676"/>
                <a:ext cx="23" cy="25"/>
              </a:xfrm>
              <a:custGeom>
                <a:pathLst>
                  <a:path extrusionOk="0" h="52" w="44">
                    <a:moveTo>
                      <a:pt x="3" y="52"/>
                    </a:moveTo>
                    <a:lnTo>
                      <a:pt x="0" y="0"/>
                    </a:lnTo>
                    <a:lnTo>
                      <a:pt x="44" y="52"/>
                    </a:lnTo>
                    <a:lnTo>
                      <a:pt x="3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6" name="Shape 396"/>
              <p:cNvSpPr/>
              <p:nvPr/>
            </p:nvSpPr>
            <p:spPr>
              <a:xfrm>
                <a:off x="1178" y="1676"/>
                <a:ext cx="51" cy="78"/>
              </a:xfrm>
              <a:custGeom>
                <a:pathLst>
                  <a:path extrusionOk="0" h="158" w="104">
                    <a:moveTo>
                      <a:pt x="0" y="83"/>
                    </a:moveTo>
                    <a:lnTo>
                      <a:pt x="104" y="0"/>
                    </a:lnTo>
                    <a:lnTo>
                      <a:pt x="94" y="22"/>
                    </a:lnTo>
                    <a:lnTo>
                      <a:pt x="95" y="38"/>
                    </a:lnTo>
                    <a:lnTo>
                      <a:pt x="81" y="56"/>
                    </a:lnTo>
                    <a:lnTo>
                      <a:pt x="81" y="158"/>
                    </a:lnTo>
                    <a:lnTo>
                      <a:pt x="23" y="158"/>
                    </a:lnTo>
                    <a:lnTo>
                      <a:pt x="0" y="127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7" name="Shape 397"/>
              <p:cNvSpPr/>
              <p:nvPr/>
            </p:nvSpPr>
            <p:spPr>
              <a:xfrm>
                <a:off x="1103" y="1748"/>
                <a:ext cx="85" cy="13"/>
              </a:xfrm>
              <a:custGeom>
                <a:pathLst>
                  <a:path extrusionOk="0" h="27" w="172">
                    <a:moveTo>
                      <a:pt x="172" y="0"/>
                    </a:moveTo>
                    <a:lnTo>
                      <a:pt x="0" y="27"/>
                    </a:lnTo>
                    <a:lnTo>
                      <a:pt x="101" y="27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8" name="Shape 398"/>
              <p:cNvSpPr/>
              <p:nvPr/>
            </p:nvSpPr>
            <p:spPr>
              <a:xfrm>
                <a:off x="1235" y="1411"/>
                <a:ext cx="171" cy="277"/>
              </a:xfrm>
              <a:custGeom>
                <a:pathLst>
                  <a:path extrusionOk="0" h="553" w="345">
                    <a:moveTo>
                      <a:pt x="198" y="0"/>
                    </a:moveTo>
                    <a:lnTo>
                      <a:pt x="133" y="271"/>
                    </a:lnTo>
                    <a:lnTo>
                      <a:pt x="46" y="518"/>
                    </a:lnTo>
                    <a:lnTo>
                      <a:pt x="0" y="516"/>
                    </a:lnTo>
                    <a:lnTo>
                      <a:pt x="126" y="553"/>
                    </a:lnTo>
                    <a:lnTo>
                      <a:pt x="110" y="539"/>
                    </a:lnTo>
                    <a:lnTo>
                      <a:pt x="122" y="503"/>
                    </a:lnTo>
                    <a:lnTo>
                      <a:pt x="204" y="482"/>
                    </a:lnTo>
                    <a:lnTo>
                      <a:pt x="204" y="463"/>
                    </a:lnTo>
                    <a:lnTo>
                      <a:pt x="306" y="479"/>
                    </a:lnTo>
                    <a:lnTo>
                      <a:pt x="195" y="425"/>
                    </a:lnTo>
                    <a:lnTo>
                      <a:pt x="175" y="402"/>
                    </a:lnTo>
                    <a:lnTo>
                      <a:pt x="345" y="454"/>
                    </a:lnTo>
                    <a:lnTo>
                      <a:pt x="211" y="399"/>
                    </a:lnTo>
                    <a:lnTo>
                      <a:pt x="172" y="346"/>
                    </a:lnTo>
                    <a:lnTo>
                      <a:pt x="285" y="362"/>
                    </a:lnTo>
                    <a:lnTo>
                      <a:pt x="301" y="349"/>
                    </a:lnTo>
                    <a:lnTo>
                      <a:pt x="156" y="305"/>
                    </a:lnTo>
                    <a:lnTo>
                      <a:pt x="252" y="245"/>
                    </a:lnTo>
                    <a:lnTo>
                      <a:pt x="184" y="274"/>
                    </a:lnTo>
                    <a:lnTo>
                      <a:pt x="168" y="261"/>
                    </a:lnTo>
                    <a:lnTo>
                      <a:pt x="241" y="167"/>
                    </a:lnTo>
                    <a:lnTo>
                      <a:pt x="152" y="261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9" name="Shape 399"/>
              <p:cNvSpPr/>
              <p:nvPr/>
            </p:nvSpPr>
            <p:spPr>
              <a:xfrm>
                <a:off x="1185" y="1428"/>
                <a:ext cx="21" cy="31"/>
              </a:xfrm>
              <a:custGeom>
                <a:pathLst>
                  <a:path extrusionOk="0" h="65" w="44">
                    <a:moveTo>
                      <a:pt x="0" y="0"/>
                    </a:moveTo>
                    <a:lnTo>
                      <a:pt x="44" y="52"/>
                    </a:lnTo>
                    <a:lnTo>
                      <a:pt x="16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0" name="Shape 400"/>
              <p:cNvSpPr/>
              <p:nvPr/>
            </p:nvSpPr>
            <p:spPr>
              <a:xfrm>
                <a:off x="1152" y="1443"/>
                <a:ext cx="67" cy="202"/>
              </a:xfrm>
              <a:custGeom>
                <a:pathLst>
                  <a:path extrusionOk="0" h="405" w="133">
                    <a:moveTo>
                      <a:pt x="82" y="60"/>
                    </a:moveTo>
                    <a:lnTo>
                      <a:pt x="103" y="107"/>
                    </a:lnTo>
                    <a:lnTo>
                      <a:pt x="133" y="0"/>
                    </a:lnTo>
                    <a:lnTo>
                      <a:pt x="69" y="280"/>
                    </a:lnTo>
                    <a:lnTo>
                      <a:pt x="18" y="401"/>
                    </a:lnTo>
                    <a:lnTo>
                      <a:pt x="0" y="405"/>
                    </a:lnTo>
                    <a:lnTo>
                      <a:pt x="75" y="215"/>
                    </a:lnTo>
                    <a:lnTo>
                      <a:pt x="96" y="128"/>
                    </a:lnTo>
                    <a:lnTo>
                      <a:pt x="8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1" name="Shape 401"/>
              <p:cNvSpPr/>
              <p:nvPr/>
            </p:nvSpPr>
            <p:spPr>
              <a:xfrm>
                <a:off x="1265" y="1414"/>
                <a:ext cx="22" cy="39"/>
              </a:xfrm>
              <a:custGeom>
                <a:pathLst>
                  <a:path extrusionOk="0" h="80" w="45">
                    <a:moveTo>
                      <a:pt x="32" y="0"/>
                    </a:moveTo>
                    <a:lnTo>
                      <a:pt x="0" y="80"/>
                    </a:lnTo>
                    <a:lnTo>
                      <a:pt x="20" y="80"/>
                    </a:lnTo>
                    <a:lnTo>
                      <a:pt x="45" y="1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2" name="Shape 402"/>
              <p:cNvSpPr/>
              <p:nvPr/>
            </p:nvSpPr>
            <p:spPr>
              <a:xfrm>
                <a:off x="1207" y="1489"/>
                <a:ext cx="61" cy="184"/>
              </a:xfrm>
              <a:custGeom>
                <a:pathLst>
                  <a:path extrusionOk="0" h="369" w="124">
                    <a:moveTo>
                      <a:pt x="124" y="0"/>
                    </a:moveTo>
                    <a:lnTo>
                      <a:pt x="0" y="305"/>
                    </a:lnTo>
                    <a:lnTo>
                      <a:pt x="11" y="309"/>
                    </a:lnTo>
                    <a:lnTo>
                      <a:pt x="36" y="369"/>
                    </a:lnTo>
                    <a:lnTo>
                      <a:pt x="14" y="300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3" name="Shape 403"/>
              <p:cNvSpPr/>
              <p:nvPr/>
            </p:nvSpPr>
            <p:spPr>
              <a:xfrm>
                <a:off x="1328" y="1646"/>
                <a:ext cx="136" cy="99"/>
              </a:xfrm>
              <a:custGeom>
                <a:pathLst>
                  <a:path extrusionOk="0" h="196" w="271">
                    <a:moveTo>
                      <a:pt x="232" y="26"/>
                    </a:moveTo>
                    <a:lnTo>
                      <a:pt x="214" y="71"/>
                    </a:lnTo>
                    <a:lnTo>
                      <a:pt x="188" y="0"/>
                    </a:lnTo>
                    <a:lnTo>
                      <a:pt x="195" y="74"/>
                    </a:lnTo>
                    <a:lnTo>
                      <a:pt x="184" y="89"/>
                    </a:lnTo>
                    <a:lnTo>
                      <a:pt x="72" y="42"/>
                    </a:lnTo>
                    <a:lnTo>
                      <a:pt x="127" y="74"/>
                    </a:lnTo>
                    <a:lnTo>
                      <a:pt x="150" y="112"/>
                    </a:lnTo>
                    <a:lnTo>
                      <a:pt x="131" y="123"/>
                    </a:lnTo>
                    <a:lnTo>
                      <a:pt x="0" y="82"/>
                    </a:lnTo>
                    <a:lnTo>
                      <a:pt x="42" y="108"/>
                    </a:lnTo>
                    <a:lnTo>
                      <a:pt x="48" y="139"/>
                    </a:lnTo>
                    <a:lnTo>
                      <a:pt x="10" y="177"/>
                    </a:lnTo>
                    <a:lnTo>
                      <a:pt x="85" y="196"/>
                    </a:lnTo>
                    <a:lnTo>
                      <a:pt x="221" y="190"/>
                    </a:lnTo>
                    <a:lnTo>
                      <a:pt x="271" y="74"/>
                    </a:lnTo>
                    <a:lnTo>
                      <a:pt x="232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4" name="Shape 404"/>
              <p:cNvSpPr/>
              <p:nvPr/>
            </p:nvSpPr>
            <p:spPr>
              <a:xfrm>
                <a:off x="1260" y="1694"/>
                <a:ext cx="40" cy="42"/>
              </a:xfrm>
              <a:custGeom>
                <a:pathLst>
                  <a:path extrusionOk="0" h="86" w="79">
                    <a:moveTo>
                      <a:pt x="0" y="0"/>
                    </a:moveTo>
                    <a:lnTo>
                      <a:pt x="60" y="27"/>
                    </a:lnTo>
                    <a:lnTo>
                      <a:pt x="79" y="75"/>
                    </a:lnTo>
                    <a:lnTo>
                      <a:pt x="74" y="86"/>
                    </a:lnTo>
                    <a:lnTo>
                      <a:pt x="55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5" name="Shape 405"/>
              <p:cNvSpPr/>
              <p:nvPr/>
            </p:nvSpPr>
            <p:spPr>
              <a:xfrm>
                <a:off x="1256" y="1714"/>
                <a:ext cx="27" cy="12"/>
              </a:xfrm>
              <a:custGeom>
                <a:pathLst>
                  <a:path extrusionOk="0" h="26" w="56">
                    <a:moveTo>
                      <a:pt x="0" y="0"/>
                    </a:moveTo>
                    <a:lnTo>
                      <a:pt x="56" y="26"/>
                    </a:lnTo>
                    <a:lnTo>
                      <a:pt x="9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6" name="Shape 406"/>
              <p:cNvSpPr/>
              <p:nvPr/>
            </p:nvSpPr>
            <p:spPr>
              <a:xfrm>
                <a:off x="1248" y="1740"/>
                <a:ext cx="22" cy="5"/>
              </a:xfrm>
              <a:custGeom>
                <a:pathLst>
                  <a:path extrusionOk="0" h="11" w="46">
                    <a:moveTo>
                      <a:pt x="0" y="0"/>
                    </a:moveTo>
                    <a:lnTo>
                      <a:pt x="46" y="11"/>
                    </a:lnTo>
                    <a:lnTo>
                      <a:pt x="17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7" name="Shape 407"/>
              <p:cNvSpPr/>
              <p:nvPr/>
            </p:nvSpPr>
            <p:spPr>
              <a:xfrm>
                <a:off x="1297" y="1689"/>
                <a:ext cx="12" cy="46"/>
              </a:xfrm>
              <a:custGeom>
                <a:pathLst>
                  <a:path extrusionOk="0" h="94" w="23">
                    <a:moveTo>
                      <a:pt x="0" y="0"/>
                    </a:moveTo>
                    <a:lnTo>
                      <a:pt x="23" y="68"/>
                    </a:lnTo>
                    <a:lnTo>
                      <a:pt x="23" y="94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8" name="Shape 408"/>
              <p:cNvSpPr/>
              <p:nvPr/>
            </p:nvSpPr>
            <p:spPr>
              <a:xfrm>
                <a:off x="1302" y="1702"/>
                <a:ext cx="18" cy="22"/>
              </a:xfrm>
              <a:custGeom>
                <a:pathLst>
                  <a:path extrusionOk="0" h="46" w="37">
                    <a:moveTo>
                      <a:pt x="0" y="0"/>
                    </a:moveTo>
                    <a:lnTo>
                      <a:pt x="37" y="0"/>
                    </a:lnTo>
                    <a:lnTo>
                      <a:pt x="37" y="15"/>
                    </a:lnTo>
                    <a:lnTo>
                      <a:pt x="14" y="46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9" name="Shape 409"/>
              <p:cNvSpPr/>
              <p:nvPr/>
            </p:nvSpPr>
            <p:spPr>
              <a:xfrm>
                <a:off x="1278" y="1357"/>
                <a:ext cx="93" cy="121"/>
              </a:xfrm>
              <a:custGeom>
                <a:pathLst>
                  <a:path extrusionOk="0" h="245" w="188">
                    <a:moveTo>
                      <a:pt x="0" y="0"/>
                    </a:moveTo>
                    <a:lnTo>
                      <a:pt x="74" y="34"/>
                    </a:lnTo>
                    <a:lnTo>
                      <a:pt x="131" y="52"/>
                    </a:lnTo>
                    <a:lnTo>
                      <a:pt x="188" y="245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0" name="Shape 410"/>
              <p:cNvSpPr/>
              <p:nvPr/>
            </p:nvSpPr>
            <p:spPr>
              <a:xfrm>
                <a:off x="498" y="1712"/>
                <a:ext cx="806" cy="700"/>
              </a:xfrm>
              <a:custGeom>
                <a:pathLst>
                  <a:path extrusionOk="0" h="1401" w="1616">
                    <a:moveTo>
                      <a:pt x="744" y="0"/>
                    </a:moveTo>
                    <a:lnTo>
                      <a:pt x="77" y="235"/>
                    </a:lnTo>
                    <a:lnTo>
                      <a:pt x="27" y="272"/>
                    </a:lnTo>
                    <a:lnTo>
                      <a:pt x="4" y="319"/>
                    </a:lnTo>
                    <a:lnTo>
                      <a:pt x="0" y="383"/>
                    </a:lnTo>
                    <a:lnTo>
                      <a:pt x="9" y="446"/>
                    </a:lnTo>
                    <a:lnTo>
                      <a:pt x="43" y="498"/>
                    </a:lnTo>
                    <a:lnTo>
                      <a:pt x="87" y="542"/>
                    </a:lnTo>
                    <a:lnTo>
                      <a:pt x="1343" y="1401"/>
                    </a:lnTo>
                    <a:lnTo>
                      <a:pt x="1616" y="1401"/>
                    </a:lnTo>
                    <a:lnTo>
                      <a:pt x="100" y="457"/>
                    </a:lnTo>
                    <a:lnTo>
                      <a:pt x="68" y="409"/>
                    </a:lnTo>
                    <a:lnTo>
                      <a:pt x="54" y="358"/>
                    </a:lnTo>
                    <a:lnTo>
                      <a:pt x="54" y="319"/>
                    </a:lnTo>
                    <a:lnTo>
                      <a:pt x="71" y="272"/>
                    </a:lnTo>
                    <a:lnTo>
                      <a:pt x="100" y="250"/>
                    </a:lnTo>
                    <a:lnTo>
                      <a:pt x="764" y="6"/>
                    </a:lnTo>
                    <a:lnTo>
                      <a:pt x="74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1" name="Shape 411"/>
              <p:cNvSpPr/>
              <p:nvPr/>
            </p:nvSpPr>
            <p:spPr>
              <a:xfrm>
                <a:off x="786" y="1422"/>
                <a:ext cx="138" cy="316"/>
              </a:xfrm>
              <a:custGeom>
                <a:pathLst>
                  <a:path extrusionOk="0" h="631" w="278">
                    <a:moveTo>
                      <a:pt x="278" y="0"/>
                    </a:moveTo>
                    <a:lnTo>
                      <a:pt x="99" y="65"/>
                    </a:lnTo>
                    <a:lnTo>
                      <a:pt x="37" y="120"/>
                    </a:lnTo>
                    <a:lnTo>
                      <a:pt x="12" y="161"/>
                    </a:lnTo>
                    <a:lnTo>
                      <a:pt x="0" y="205"/>
                    </a:lnTo>
                    <a:lnTo>
                      <a:pt x="0" y="276"/>
                    </a:lnTo>
                    <a:lnTo>
                      <a:pt x="43" y="631"/>
                    </a:lnTo>
                    <a:lnTo>
                      <a:pt x="71" y="606"/>
                    </a:lnTo>
                    <a:lnTo>
                      <a:pt x="28" y="313"/>
                    </a:lnTo>
                    <a:lnTo>
                      <a:pt x="28" y="205"/>
                    </a:lnTo>
                    <a:lnTo>
                      <a:pt x="51" y="146"/>
                    </a:lnTo>
                    <a:lnTo>
                      <a:pt x="90" y="104"/>
                    </a:lnTo>
                    <a:lnTo>
                      <a:pt x="144" y="71"/>
                    </a:lnTo>
                    <a:lnTo>
                      <a:pt x="275" y="28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2" name="Shape 412"/>
              <p:cNvSpPr/>
              <p:nvPr/>
            </p:nvSpPr>
            <p:spPr>
              <a:xfrm>
                <a:off x="753" y="2111"/>
                <a:ext cx="483" cy="301"/>
              </a:xfrm>
              <a:custGeom>
                <a:pathLst>
                  <a:path extrusionOk="0" h="604" w="969">
                    <a:moveTo>
                      <a:pt x="0" y="0"/>
                    </a:moveTo>
                    <a:lnTo>
                      <a:pt x="0" y="604"/>
                    </a:lnTo>
                    <a:lnTo>
                      <a:pt x="969" y="60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3" name="Shape 413"/>
              <p:cNvSpPr/>
              <p:nvPr/>
            </p:nvSpPr>
            <p:spPr>
              <a:xfrm>
                <a:off x="2037" y="1645"/>
                <a:ext cx="325" cy="405"/>
              </a:xfrm>
              <a:custGeom>
                <a:pathLst>
                  <a:path extrusionOk="0" h="811" w="652">
                    <a:moveTo>
                      <a:pt x="559" y="0"/>
                    </a:moveTo>
                    <a:lnTo>
                      <a:pt x="621" y="359"/>
                    </a:lnTo>
                    <a:lnTo>
                      <a:pt x="621" y="400"/>
                    </a:lnTo>
                    <a:lnTo>
                      <a:pt x="602" y="457"/>
                    </a:lnTo>
                    <a:lnTo>
                      <a:pt x="544" y="484"/>
                    </a:lnTo>
                    <a:lnTo>
                      <a:pt x="567" y="525"/>
                    </a:lnTo>
                    <a:lnTo>
                      <a:pt x="567" y="551"/>
                    </a:lnTo>
                    <a:lnTo>
                      <a:pt x="540" y="588"/>
                    </a:lnTo>
                    <a:lnTo>
                      <a:pt x="492" y="603"/>
                    </a:lnTo>
                    <a:lnTo>
                      <a:pt x="439" y="593"/>
                    </a:lnTo>
                    <a:lnTo>
                      <a:pt x="203" y="593"/>
                    </a:lnTo>
                    <a:lnTo>
                      <a:pt x="140" y="573"/>
                    </a:lnTo>
                    <a:lnTo>
                      <a:pt x="85" y="573"/>
                    </a:lnTo>
                    <a:lnTo>
                      <a:pt x="33" y="421"/>
                    </a:lnTo>
                    <a:lnTo>
                      <a:pt x="33" y="453"/>
                    </a:lnTo>
                    <a:lnTo>
                      <a:pt x="72" y="593"/>
                    </a:lnTo>
                    <a:lnTo>
                      <a:pt x="0" y="612"/>
                    </a:lnTo>
                    <a:lnTo>
                      <a:pt x="48" y="645"/>
                    </a:lnTo>
                    <a:lnTo>
                      <a:pt x="111" y="651"/>
                    </a:lnTo>
                    <a:lnTo>
                      <a:pt x="134" y="703"/>
                    </a:lnTo>
                    <a:lnTo>
                      <a:pt x="166" y="671"/>
                    </a:lnTo>
                    <a:lnTo>
                      <a:pt x="211" y="677"/>
                    </a:lnTo>
                    <a:lnTo>
                      <a:pt x="186" y="724"/>
                    </a:lnTo>
                    <a:lnTo>
                      <a:pt x="216" y="724"/>
                    </a:lnTo>
                    <a:lnTo>
                      <a:pt x="324" y="671"/>
                    </a:lnTo>
                    <a:lnTo>
                      <a:pt x="494" y="655"/>
                    </a:lnTo>
                    <a:lnTo>
                      <a:pt x="602" y="729"/>
                    </a:lnTo>
                    <a:lnTo>
                      <a:pt x="630" y="811"/>
                    </a:lnTo>
                    <a:lnTo>
                      <a:pt x="636" y="677"/>
                    </a:lnTo>
                    <a:lnTo>
                      <a:pt x="606" y="609"/>
                    </a:lnTo>
                    <a:lnTo>
                      <a:pt x="652" y="525"/>
                    </a:lnTo>
                    <a:lnTo>
                      <a:pt x="652" y="432"/>
                    </a:lnTo>
                    <a:lnTo>
                      <a:pt x="5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4" name="Shape 414"/>
              <p:cNvSpPr/>
              <p:nvPr/>
            </p:nvSpPr>
            <p:spPr>
              <a:xfrm>
                <a:off x="2159" y="1619"/>
                <a:ext cx="164" cy="246"/>
              </a:xfrm>
              <a:custGeom>
                <a:pathLst>
                  <a:path extrusionOk="0" h="495" w="330">
                    <a:moveTo>
                      <a:pt x="0" y="0"/>
                    </a:moveTo>
                    <a:lnTo>
                      <a:pt x="59" y="266"/>
                    </a:lnTo>
                    <a:lnTo>
                      <a:pt x="59" y="297"/>
                    </a:lnTo>
                    <a:lnTo>
                      <a:pt x="27" y="344"/>
                    </a:lnTo>
                    <a:lnTo>
                      <a:pt x="47" y="412"/>
                    </a:lnTo>
                    <a:lnTo>
                      <a:pt x="20" y="443"/>
                    </a:lnTo>
                    <a:lnTo>
                      <a:pt x="124" y="443"/>
                    </a:lnTo>
                    <a:lnTo>
                      <a:pt x="174" y="432"/>
                    </a:lnTo>
                    <a:lnTo>
                      <a:pt x="312" y="495"/>
                    </a:lnTo>
                    <a:lnTo>
                      <a:pt x="170" y="412"/>
                    </a:lnTo>
                    <a:lnTo>
                      <a:pt x="124" y="412"/>
                    </a:lnTo>
                    <a:lnTo>
                      <a:pt x="119" y="297"/>
                    </a:lnTo>
                    <a:lnTo>
                      <a:pt x="158" y="308"/>
                    </a:lnTo>
                    <a:lnTo>
                      <a:pt x="170" y="344"/>
                    </a:lnTo>
                    <a:lnTo>
                      <a:pt x="330" y="399"/>
                    </a:lnTo>
                    <a:lnTo>
                      <a:pt x="206" y="329"/>
                    </a:lnTo>
                    <a:lnTo>
                      <a:pt x="163" y="256"/>
                    </a:lnTo>
                    <a:lnTo>
                      <a:pt x="94" y="213"/>
                    </a:lnTo>
                    <a:lnTo>
                      <a:pt x="75" y="151"/>
                    </a:lnTo>
                    <a:lnTo>
                      <a:pt x="124" y="78"/>
                    </a:lnTo>
                    <a:lnTo>
                      <a:pt x="71" y="78"/>
                    </a:lnTo>
                    <a:lnTo>
                      <a:pt x="3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5" name="Shape 415"/>
              <p:cNvSpPr/>
              <p:nvPr/>
            </p:nvSpPr>
            <p:spPr>
              <a:xfrm>
                <a:off x="2213" y="1688"/>
                <a:ext cx="75" cy="21"/>
              </a:xfrm>
              <a:custGeom>
                <a:pathLst>
                  <a:path extrusionOk="0" h="44" w="151">
                    <a:moveTo>
                      <a:pt x="0" y="44"/>
                    </a:moveTo>
                    <a:lnTo>
                      <a:pt x="151" y="0"/>
                    </a:lnTo>
                    <a:lnTo>
                      <a:pt x="5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1955" y="1657"/>
                <a:ext cx="190" cy="190"/>
              </a:xfrm>
              <a:custGeom>
                <a:pathLst>
                  <a:path extrusionOk="0" h="381" w="383">
                    <a:moveTo>
                      <a:pt x="383" y="365"/>
                    </a:moveTo>
                    <a:lnTo>
                      <a:pt x="193" y="365"/>
                    </a:lnTo>
                    <a:lnTo>
                      <a:pt x="193" y="381"/>
                    </a:lnTo>
                    <a:lnTo>
                      <a:pt x="78" y="381"/>
                    </a:lnTo>
                    <a:lnTo>
                      <a:pt x="0" y="349"/>
                    </a:lnTo>
                    <a:lnTo>
                      <a:pt x="94" y="370"/>
                    </a:lnTo>
                    <a:lnTo>
                      <a:pt x="87" y="321"/>
                    </a:lnTo>
                    <a:lnTo>
                      <a:pt x="32" y="214"/>
                    </a:lnTo>
                    <a:lnTo>
                      <a:pt x="46" y="0"/>
                    </a:lnTo>
                    <a:lnTo>
                      <a:pt x="71" y="188"/>
                    </a:lnTo>
                    <a:lnTo>
                      <a:pt x="175" y="334"/>
                    </a:lnTo>
                    <a:lnTo>
                      <a:pt x="175" y="235"/>
                    </a:lnTo>
                    <a:lnTo>
                      <a:pt x="245" y="105"/>
                    </a:lnTo>
                    <a:lnTo>
                      <a:pt x="211" y="230"/>
                    </a:lnTo>
                    <a:lnTo>
                      <a:pt x="213" y="277"/>
                    </a:lnTo>
                    <a:lnTo>
                      <a:pt x="305" y="266"/>
                    </a:lnTo>
                    <a:lnTo>
                      <a:pt x="383" y="3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17" name="Shape 417"/>
              <p:cNvSpPr/>
              <p:nvPr/>
            </p:nvSpPr>
            <p:spPr>
              <a:xfrm>
                <a:off x="1823" y="1619"/>
                <a:ext cx="140" cy="270"/>
              </a:xfrm>
              <a:custGeom>
                <a:pathLst>
                  <a:path extrusionOk="0" h="542" w="282">
                    <a:moveTo>
                      <a:pt x="198" y="0"/>
                    </a:moveTo>
                    <a:lnTo>
                      <a:pt x="207" y="156"/>
                    </a:lnTo>
                    <a:lnTo>
                      <a:pt x="259" y="313"/>
                    </a:lnTo>
                    <a:lnTo>
                      <a:pt x="282" y="432"/>
                    </a:lnTo>
                    <a:lnTo>
                      <a:pt x="225" y="432"/>
                    </a:lnTo>
                    <a:lnTo>
                      <a:pt x="0" y="542"/>
                    </a:lnTo>
                    <a:lnTo>
                      <a:pt x="147" y="453"/>
                    </a:lnTo>
                    <a:lnTo>
                      <a:pt x="103" y="438"/>
                    </a:lnTo>
                    <a:lnTo>
                      <a:pt x="48" y="438"/>
                    </a:lnTo>
                    <a:lnTo>
                      <a:pt x="64" y="380"/>
                    </a:lnTo>
                    <a:lnTo>
                      <a:pt x="163" y="323"/>
                    </a:lnTo>
                    <a:lnTo>
                      <a:pt x="142" y="297"/>
                    </a:lnTo>
                    <a:lnTo>
                      <a:pt x="177" y="250"/>
                    </a:lnTo>
                    <a:lnTo>
                      <a:pt x="138" y="226"/>
                    </a:lnTo>
                    <a:lnTo>
                      <a:pt x="182" y="113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418" name="Shape 418"/>
              <p:cNvCxnSpPr/>
              <p:nvPr/>
            </p:nvCxnSpPr>
            <p:spPr>
              <a:xfrm flipH="1" rot="10800000">
                <a:off x="1831" y="1888"/>
                <a:ext cx="70" cy="13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419" name="Shape 419"/>
              <p:cNvSpPr/>
              <p:nvPr/>
            </p:nvSpPr>
            <p:spPr>
              <a:xfrm>
                <a:off x="1887" y="1889"/>
                <a:ext cx="23" cy="26"/>
              </a:xfrm>
              <a:custGeom>
                <a:pathLst>
                  <a:path extrusionOk="0" h="54" w="48">
                    <a:moveTo>
                      <a:pt x="0" y="0"/>
                    </a:moveTo>
                    <a:lnTo>
                      <a:pt x="12" y="21"/>
                    </a:lnTo>
                    <a:lnTo>
                      <a:pt x="40" y="21"/>
                    </a:lnTo>
                    <a:lnTo>
                      <a:pt x="48" y="54"/>
                    </a:lnTo>
                  </a:path>
                </a:pathLst>
              </a:cu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0" name="Shape 420"/>
              <p:cNvSpPr/>
              <p:nvPr/>
            </p:nvSpPr>
            <p:spPr>
              <a:xfrm>
                <a:off x="1678" y="1778"/>
                <a:ext cx="42" cy="43"/>
              </a:xfrm>
              <a:custGeom>
                <a:pathLst>
                  <a:path extrusionOk="0" h="88" w="83">
                    <a:moveTo>
                      <a:pt x="5" y="0"/>
                    </a:moveTo>
                    <a:lnTo>
                      <a:pt x="0" y="15"/>
                    </a:lnTo>
                    <a:lnTo>
                      <a:pt x="58" y="88"/>
                    </a:lnTo>
                    <a:lnTo>
                      <a:pt x="83" y="67"/>
                    </a:lnTo>
                    <a:lnTo>
                      <a:pt x="55" y="6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1" name="Shape 421"/>
              <p:cNvSpPr/>
              <p:nvPr/>
            </p:nvSpPr>
            <p:spPr>
              <a:xfrm>
                <a:off x="1678" y="1790"/>
                <a:ext cx="29" cy="54"/>
              </a:xfrm>
              <a:custGeom>
                <a:pathLst>
                  <a:path extrusionOk="0" h="109" w="58">
                    <a:moveTo>
                      <a:pt x="3" y="0"/>
                    </a:moveTo>
                    <a:lnTo>
                      <a:pt x="0" y="41"/>
                    </a:lnTo>
                    <a:lnTo>
                      <a:pt x="58" y="109"/>
                    </a:lnTo>
                    <a:lnTo>
                      <a:pt x="5" y="3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2" name="Shape 422"/>
              <p:cNvSpPr/>
              <p:nvPr/>
            </p:nvSpPr>
            <p:spPr>
              <a:xfrm>
                <a:off x="1778" y="1778"/>
                <a:ext cx="33" cy="56"/>
              </a:xfrm>
              <a:custGeom>
                <a:pathLst>
                  <a:path extrusionOk="0" h="114" w="69">
                    <a:moveTo>
                      <a:pt x="20" y="0"/>
                    </a:moveTo>
                    <a:lnTo>
                      <a:pt x="34" y="37"/>
                    </a:lnTo>
                    <a:lnTo>
                      <a:pt x="34" y="73"/>
                    </a:lnTo>
                    <a:lnTo>
                      <a:pt x="0" y="114"/>
                    </a:lnTo>
                    <a:lnTo>
                      <a:pt x="30" y="104"/>
                    </a:lnTo>
                    <a:lnTo>
                      <a:pt x="66" y="114"/>
                    </a:lnTo>
                    <a:lnTo>
                      <a:pt x="69" y="62"/>
                    </a:lnTo>
                    <a:lnTo>
                      <a:pt x="51" y="2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3" name="Shape 423"/>
              <p:cNvSpPr/>
              <p:nvPr/>
            </p:nvSpPr>
            <p:spPr>
              <a:xfrm>
                <a:off x="1701" y="1779"/>
                <a:ext cx="63" cy="39"/>
              </a:xfrm>
              <a:custGeom>
                <a:pathLst>
                  <a:path extrusionOk="0" h="76" w="125">
                    <a:moveTo>
                      <a:pt x="0" y="0"/>
                    </a:moveTo>
                    <a:lnTo>
                      <a:pt x="21" y="15"/>
                    </a:lnTo>
                    <a:lnTo>
                      <a:pt x="108" y="15"/>
                    </a:lnTo>
                    <a:lnTo>
                      <a:pt x="104" y="32"/>
                    </a:lnTo>
                    <a:lnTo>
                      <a:pt x="76" y="26"/>
                    </a:lnTo>
                    <a:lnTo>
                      <a:pt x="101" y="57"/>
                    </a:lnTo>
                    <a:lnTo>
                      <a:pt x="125" y="76"/>
                    </a:lnTo>
                    <a:lnTo>
                      <a:pt x="85" y="57"/>
                    </a:lnTo>
                    <a:lnTo>
                      <a:pt x="56" y="42"/>
                    </a:lnTo>
                    <a:lnTo>
                      <a:pt x="37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424" name="Shape 424"/>
              <p:cNvCxnSpPr/>
              <p:nvPr/>
            </p:nvCxnSpPr>
            <p:spPr>
              <a:xfrm>
                <a:off x="1707" y="1845"/>
                <a:ext cx="22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425" name="Shape 425"/>
              <p:cNvSpPr/>
              <p:nvPr/>
            </p:nvSpPr>
            <p:spPr>
              <a:xfrm>
                <a:off x="2009" y="1848"/>
                <a:ext cx="19" cy="48"/>
              </a:xfrm>
              <a:custGeom>
                <a:pathLst>
                  <a:path extrusionOk="0" h="99" w="39">
                    <a:moveTo>
                      <a:pt x="39" y="0"/>
                    </a:moveTo>
                    <a:lnTo>
                      <a:pt x="39" y="94"/>
                    </a:lnTo>
                    <a:lnTo>
                      <a:pt x="27" y="88"/>
                    </a:lnTo>
                    <a:lnTo>
                      <a:pt x="11" y="88"/>
                    </a:lnTo>
                    <a:lnTo>
                      <a:pt x="0" y="99"/>
                    </a:lnTo>
                    <a:lnTo>
                      <a:pt x="27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6" name="Shape 426"/>
              <p:cNvSpPr/>
              <p:nvPr/>
            </p:nvSpPr>
            <p:spPr>
              <a:xfrm>
                <a:off x="2013" y="1903"/>
                <a:ext cx="21" cy="20"/>
              </a:xfrm>
              <a:custGeom>
                <a:pathLst>
                  <a:path extrusionOk="0" h="42" w="44">
                    <a:moveTo>
                      <a:pt x="0" y="31"/>
                    </a:moveTo>
                    <a:lnTo>
                      <a:pt x="28" y="31"/>
                    </a:lnTo>
                    <a:lnTo>
                      <a:pt x="41" y="15"/>
                    </a:lnTo>
                    <a:lnTo>
                      <a:pt x="41" y="0"/>
                    </a:lnTo>
                    <a:lnTo>
                      <a:pt x="44" y="15"/>
                    </a:lnTo>
                    <a:lnTo>
                      <a:pt x="44" y="42"/>
                    </a:lnTo>
                    <a:lnTo>
                      <a:pt x="25" y="42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27" name="Shape 427"/>
              <p:cNvSpPr/>
              <p:nvPr/>
            </p:nvSpPr>
            <p:spPr>
              <a:xfrm>
                <a:off x="2078" y="2038"/>
                <a:ext cx="205" cy="220"/>
              </a:xfrm>
              <a:custGeom>
                <a:pathLst>
                  <a:path extrusionOk="0" h="442" w="412">
                    <a:moveTo>
                      <a:pt x="0" y="0"/>
                    </a:moveTo>
                    <a:lnTo>
                      <a:pt x="178" y="52"/>
                    </a:lnTo>
                    <a:lnTo>
                      <a:pt x="178" y="234"/>
                    </a:lnTo>
                    <a:lnTo>
                      <a:pt x="150" y="322"/>
                    </a:lnTo>
                    <a:lnTo>
                      <a:pt x="189" y="442"/>
                    </a:lnTo>
                    <a:lnTo>
                      <a:pt x="187" y="369"/>
                    </a:lnTo>
                    <a:lnTo>
                      <a:pt x="237" y="276"/>
                    </a:lnTo>
                    <a:lnTo>
                      <a:pt x="308" y="276"/>
                    </a:lnTo>
                    <a:lnTo>
                      <a:pt x="244" y="193"/>
                    </a:lnTo>
                    <a:lnTo>
                      <a:pt x="253" y="141"/>
                    </a:lnTo>
                    <a:lnTo>
                      <a:pt x="285" y="182"/>
                    </a:lnTo>
                    <a:lnTo>
                      <a:pt x="320" y="161"/>
                    </a:lnTo>
                    <a:lnTo>
                      <a:pt x="286" y="73"/>
                    </a:lnTo>
                    <a:lnTo>
                      <a:pt x="412" y="132"/>
                    </a:lnTo>
                    <a:lnTo>
                      <a:pt x="317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428" name="Shape 428"/>
              <p:cNvCxnSpPr/>
              <p:nvPr/>
            </p:nvCxnSpPr>
            <p:spPr>
              <a:xfrm>
                <a:off x="2338" y="1950"/>
                <a:ext cx="252" cy="76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429" name="Shape 429"/>
              <p:cNvSpPr/>
              <p:nvPr/>
            </p:nvSpPr>
            <p:spPr>
              <a:xfrm>
                <a:off x="2346" y="1995"/>
                <a:ext cx="197" cy="38"/>
              </a:xfrm>
              <a:custGeom>
                <a:pathLst>
                  <a:path extrusionOk="0" h="78" w="393">
                    <a:moveTo>
                      <a:pt x="317" y="15"/>
                    </a:moveTo>
                    <a:lnTo>
                      <a:pt x="259" y="56"/>
                    </a:lnTo>
                    <a:lnTo>
                      <a:pt x="200" y="56"/>
                    </a:lnTo>
                    <a:lnTo>
                      <a:pt x="0" y="0"/>
                    </a:lnTo>
                    <a:lnTo>
                      <a:pt x="227" y="78"/>
                    </a:lnTo>
                    <a:lnTo>
                      <a:pt x="324" y="78"/>
                    </a:lnTo>
                    <a:lnTo>
                      <a:pt x="393" y="36"/>
                    </a:lnTo>
                    <a:lnTo>
                      <a:pt x="317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30" name="Shape 430"/>
              <p:cNvSpPr/>
              <p:nvPr/>
            </p:nvSpPr>
            <p:spPr>
              <a:xfrm>
                <a:off x="2292" y="1525"/>
                <a:ext cx="267" cy="455"/>
              </a:xfrm>
              <a:custGeom>
                <a:pathLst>
                  <a:path extrusionOk="0" h="912" w="535">
                    <a:moveTo>
                      <a:pt x="0" y="58"/>
                    </a:moveTo>
                    <a:lnTo>
                      <a:pt x="46" y="16"/>
                    </a:lnTo>
                    <a:lnTo>
                      <a:pt x="119" y="0"/>
                    </a:lnTo>
                    <a:lnTo>
                      <a:pt x="222" y="0"/>
                    </a:lnTo>
                    <a:lnTo>
                      <a:pt x="390" y="43"/>
                    </a:lnTo>
                    <a:lnTo>
                      <a:pt x="484" y="89"/>
                    </a:lnTo>
                    <a:lnTo>
                      <a:pt x="517" y="136"/>
                    </a:lnTo>
                    <a:lnTo>
                      <a:pt x="535" y="199"/>
                    </a:lnTo>
                    <a:lnTo>
                      <a:pt x="535" y="289"/>
                    </a:lnTo>
                    <a:lnTo>
                      <a:pt x="471" y="912"/>
                    </a:lnTo>
                    <a:lnTo>
                      <a:pt x="239" y="870"/>
                    </a:lnTo>
                    <a:lnTo>
                      <a:pt x="422" y="787"/>
                    </a:lnTo>
                    <a:lnTo>
                      <a:pt x="487" y="414"/>
                    </a:lnTo>
                    <a:lnTo>
                      <a:pt x="478" y="228"/>
                    </a:lnTo>
                    <a:lnTo>
                      <a:pt x="438" y="129"/>
                    </a:lnTo>
                    <a:lnTo>
                      <a:pt x="326" y="64"/>
                    </a:lnTo>
                    <a:lnTo>
                      <a:pt x="199" y="29"/>
                    </a:lnTo>
                    <a:lnTo>
                      <a:pt x="103" y="29"/>
                    </a:lnTo>
                    <a:lnTo>
                      <a:pt x="39" y="47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" name="Shape 972"/>
          <p:cNvSpPr/>
          <p:nvPr/>
        </p:nvSpPr>
        <p:spPr>
          <a:xfrm>
            <a:off x="8355013" y="2619375"/>
            <a:ext cx="492125" cy="23923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3" name="Shape 973"/>
          <p:cNvSpPr txBox="1"/>
          <p:nvPr>
            <p:ph type="title"/>
          </p:nvPr>
        </p:nvSpPr>
        <p:spPr>
          <a:xfrm>
            <a:off x="1762125" y="138113"/>
            <a:ext cx="709612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DEFINED</a:t>
            </a:r>
          </a:p>
        </p:txBody>
      </p:sp>
      <p:sp>
        <p:nvSpPr>
          <p:cNvPr id="974" name="Shape 974"/>
          <p:cNvSpPr txBox="1"/>
          <p:nvPr/>
        </p:nvSpPr>
        <p:spPr>
          <a:xfrm>
            <a:off x="7894638" y="2559050"/>
            <a:ext cx="438150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$1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grpSp>
        <p:nvGrpSpPr>
          <p:cNvPr id="975" name="Shape 975"/>
          <p:cNvGrpSpPr/>
          <p:nvPr/>
        </p:nvGrpSpPr>
        <p:grpSpPr>
          <a:xfrm>
            <a:off x="7966074" y="1947862"/>
            <a:ext cx="884238" cy="2992437"/>
            <a:chOff x="4616" y="738"/>
            <a:chExt cx="633" cy="1917"/>
          </a:xfrm>
        </p:grpSpPr>
        <p:cxnSp>
          <p:nvCxnSpPr>
            <p:cNvPr id="976" name="Shape 976"/>
            <p:cNvCxnSpPr/>
            <p:nvPr/>
          </p:nvCxnSpPr>
          <p:spPr>
            <a:xfrm>
              <a:off x="4895" y="778"/>
              <a:ext cx="0" cy="187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7" name="Shape 977"/>
            <p:cNvCxnSpPr/>
            <p:nvPr/>
          </p:nvCxnSpPr>
          <p:spPr>
            <a:xfrm>
              <a:off x="4616" y="117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78" name="Shape 978"/>
            <p:cNvSpPr txBox="1"/>
            <p:nvPr/>
          </p:nvSpPr>
          <p:spPr>
            <a:xfrm>
              <a:off x="4645" y="738"/>
              <a:ext cx="241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979" name="Shape 979"/>
            <p:cNvSpPr txBox="1"/>
            <p:nvPr/>
          </p:nvSpPr>
          <p:spPr>
            <a:xfrm>
              <a:off x="4934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980" name="Shape 980"/>
          <p:cNvSpPr txBox="1"/>
          <p:nvPr/>
        </p:nvSpPr>
        <p:spPr>
          <a:xfrm>
            <a:off x="796290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981" name="Shape 981"/>
          <p:cNvSpPr txBox="1"/>
          <p:nvPr/>
        </p:nvSpPr>
        <p:spPr>
          <a:xfrm>
            <a:off x="560387" y="2492375"/>
            <a:ext cx="5937249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is a schedule or a curve showing the amounts of a product that producers are willing and able to make available for sale at each of a series of possible prices.</a:t>
            </a:r>
          </a:p>
        </p:txBody>
      </p:sp>
      <p:sp>
        <p:nvSpPr>
          <p:cNvPr id="982" name="Shape 982"/>
          <p:cNvSpPr txBox="1"/>
          <p:nvPr/>
        </p:nvSpPr>
        <p:spPr>
          <a:xfrm>
            <a:off x="8413750" y="2574925"/>
            <a:ext cx="493713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</p:txBody>
      </p:sp>
      <p:sp>
        <p:nvSpPr>
          <p:cNvPr id="983" name="Shape 983"/>
          <p:cNvSpPr/>
          <p:nvPr/>
        </p:nvSpPr>
        <p:spPr>
          <a:xfrm rot="663869">
            <a:off x="5467350" y="1739900"/>
            <a:ext cx="1865312" cy="720724"/>
          </a:xfrm>
          <a:prstGeom prst="rightArrow">
            <a:avLst>
              <a:gd fmla="val 50000" name="adj1"/>
              <a:gd fmla="val 64703" name="adj2"/>
            </a:avLst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8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Shape 989"/>
          <p:cNvSpPr txBox="1"/>
          <p:nvPr>
            <p:ph type="title"/>
          </p:nvPr>
        </p:nvSpPr>
        <p:spPr>
          <a:xfrm>
            <a:off x="1914525" y="57150"/>
            <a:ext cx="68056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 OF SUPPLY</a:t>
            </a:r>
          </a:p>
        </p:txBody>
      </p:sp>
      <p:sp>
        <p:nvSpPr>
          <p:cNvPr id="990" name="Shape 990"/>
          <p:cNvSpPr txBox="1"/>
          <p:nvPr>
            <p:ph idx="1" type="body"/>
          </p:nvPr>
        </p:nvSpPr>
        <p:spPr>
          <a:xfrm>
            <a:off x="1768475" y="3025775"/>
            <a:ext cx="7210425" cy="3321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3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Price Rises…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3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…Quantity Supplied Rises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3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Price Falls…</a:t>
            </a:r>
          </a:p>
          <a:p>
            <a:pPr indent="-342900" lvl="0" marL="342900" marR="0" rtl="0" algn="l">
              <a:lnSpc>
                <a:spcPct val="12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3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…Quantity Supplied Falls</a:t>
            </a:r>
          </a:p>
        </p:txBody>
      </p:sp>
      <p:sp>
        <p:nvSpPr>
          <p:cNvPr id="991" name="Shape 991"/>
          <p:cNvSpPr txBox="1"/>
          <p:nvPr/>
        </p:nvSpPr>
        <p:spPr>
          <a:xfrm>
            <a:off x="1985963" y="1030287"/>
            <a:ext cx="6778625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direct relationship exists between price and quantity supplied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6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Shape 997"/>
          <p:cNvSpPr/>
          <p:nvPr/>
        </p:nvSpPr>
        <p:spPr>
          <a:xfrm>
            <a:off x="3100388" y="4776787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8" name="Shape 998"/>
          <p:cNvSpPr/>
          <p:nvPr/>
        </p:nvSpPr>
        <p:spPr>
          <a:xfrm>
            <a:off x="3446462" y="5735637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grpSp>
        <p:nvGrpSpPr>
          <p:cNvPr id="999" name="Shape 999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000" name="Shape 1000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1" name="Shape 1001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2" name="Shape 1002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3" name="Shape 1003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4" name="Shape 1004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5" name="Shape 1005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6" name="Shape 1006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7" name="Shape 1007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8" name="Shape 1008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9" name="Shape 1009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0" name="Shape 1010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1" name="Shape 1011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2" name="Shape 1012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13" name="Shape 1013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014" name="Shape 1014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5" name="Shape 1015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16" name="Shape 1016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017" name="Shape 1017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018" name="Shape 1018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019" name="Shape 1019"/>
          <p:cNvSpPr/>
          <p:nvPr/>
        </p:nvSpPr>
        <p:spPr>
          <a:xfrm>
            <a:off x="7747000" y="4498975"/>
            <a:ext cx="1287463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0" name="Shape 1020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021" name="Shape 1021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1022" name="Shape 1022"/>
          <p:cNvSpPr txBox="1"/>
          <p:nvPr/>
        </p:nvSpPr>
        <p:spPr>
          <a:xfrm>
            <a:off x="7842250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023" name="Shape 1023"/>
          <p:cNvSpPr txBox="1"/>
          <p:nvPr/>
        </p:nvSpPr>
        <p:spPr>
          <a:xfrm>
            <a:off x="8413750" y="2574925"/>
            <a:ext cx="493713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5</a:t>
            </a:r>
          </a:p>
        </p:txBody>
      </p:sp>
      <p:sp>
        <p:nvSpPr>
          <p:cNvPr id="1024" name="Shape 1024"/>
          <p:cNvSpPr/>
          <p:nvPr/>
        </p:nvSpPr>
        <p:spPr>
          <a:xfrm>
            <a:off x="3617912" y="4935537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25" name="Shape 1025"/>
          <p:cNvGrpSpPr/>
          <p:nvPr/>
        </p:nvGrpSpPr>
        <p:grpSpPr>
          <a:xfrm>
            <a:off x="7966074" y="1947862"/>
            <a:ext cx="884238" cy="2992437"/>
            <a:chOff x="4616" y="738"/>
            <a:chExt cx="633" cy="1917"/>
          </a:xfrm>
        </p:grpSpPr>
        <p:cxnSp>
          <p:nvCxnSpPr>
            <p:cNvPr id="1026" name="Shape 1026"/>
            <p:cNvCxnSpPr/>
            <p:nvPr/>
          </p:nvCxnSpPr>
          <p:spPr>
            <a:xfrm>
              <a:off x="4895" y="778"/>
              <a:ext cx="0" cy="187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7" name="Shape 1027"/>
            <p:cNvCxnSpPr/>
            <p:nvPr/>
          </p:nvCxnSpPr>
          <p:spPr>
            <a:xfrm>
              <a:off x="4616" y="117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28" name="Shape 1028"/>
            <p:cNvSpPr txBox="1"/>
            <p:nvPr/>
          </p:nvSpPr>
          <p:spPr>
            <a:xfrm>
              <a:off x="4645" y="738"/>
              <a:ext cx="241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029" name="Shape 1029"/>
            <p:cNvSpPr txBox="1"/>
            <p:nvPr/>
          </p:nvSpPr>
          <p:spPr>
            <a:xfrm>
              <a:off x="4934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030" name="Shape 1030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031" name="Shape 1031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032" name="Shape 1032"/>
          <p:cNvSpPr txBox="1"/>
          <p:nvPr/>
        </p:nvSpPr>
        <p:spPr>
          <a:xfrm>
            <a:off x="796290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cxnSp>
        <p:nvCxnSpPr>
          <p:cNvPr id="1033" name="Shape 1033"/>
          <p:cNvCxnSpPr/>
          <p:nvPr/>
        </p:nvCxnSpPr>
        <p:spPr>
          <a:xfrm flipH="1">
            <a:off x="3824287" y="4826000"/>
            <a:ext cx="3925887" cy="201613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1034" name="Shape 1034"/>
          <p:cNvSpPr txBox="1"/>
          <p:nvPr/>
        </p:nvSpPr>
        <p:spPr>
          <a:xfrm>
            <a:off x="4186237" y="939800"/>
            <a:ext cx="33686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Plot the Points</a:t>
            </a:r>
          </a:p>
        </p:txBody>
      </p:sp>
      <p:sp>
        <p:nvSpPr>
          <p:cNvPr id="1035" name="Shape 1035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SUPPLY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0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Shape 1041"/>
          <p:cNvSpPr/>
          <p:nvPr/>
        </p:nvSpPr>
        <p:spPr>
          <a:xfrm>
            <a:off x="4127500" y="5735637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2" name="Shape 1042"/>
          <p:cNvSpPr/>
          <p:nvPr/>
        </p:nvSpPr>
        <p:spPr>
          <a:xfrm>
            <a:off x="3100388" y="3956050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43" name="Shape 1043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044" name="Shape 1044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5" name="Shape 1045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6" name="Shape 1046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7" name="Shape 1047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8" name="Shape 1048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9" name="Shape 1049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0" name="Shape 1050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1" name="Shape 1051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2" name="Shape 1052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3" name="Shape 1053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4" name="Shape 1054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5" name="Shape 1055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6" name="Shape 1056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57" name="Shape 1057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058" name="Shape 1058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9" name="Shape 1059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60" name="Shape 1060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061" name="Shape 1061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062" name="Shape 1062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063" name="Shape 1063"/>
          <p:cNvSpPr/>
          <p:nvPr/>
        </p:nvSpPr>
        <p:spPr>
          <a:xfrm>
            <a:off x="7759700" y="4030662"/>
            <a:ext cx="1287463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4" name="Shape 1064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FF99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065" name="Shape 1065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</a:t>
            </a: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30   40   50   60   70   80</a:t>
            </a:r>
          </a:p>
        </p:txBody>
      </p:sp>
      <p:sp>
        <p:nvSpPr>
          <p:cNvPr id="1066" name="Shape 1066"/>
          <p:cNvSpPr txBox="1"/>
          <p:nvPr/>
        </p:nvSpPr>
        <p:spPr>
          <a:xfrm>
            <a:off x="7842250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067" name="Shape 1067"/>
          <p:cNvSpPr txBox="1"/>
          <p:nvPr/>
        </p:nvSpPr>
        <p:spPr>
          <a:xfrm>
            <a:off x="8413750" y="2574925"/>
            <a:ext cx="493713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5</a:t>
            </a:r>
          </a:p>
        </p:txBody>
      </p:sp>
      <p:sp>
        <p:nvSpPr>
          <p:cNvPr id="1068" name="Shape 1068"/>
          <p:cNvSpPr/>
          <p:nvPr/>
        </p:nvSpPr>
        <p:spPr>
          <a:xfrm>
            <a:off x="3617912" y="4935537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9" name="Shape 1069"/>
          <p:cNvSpPr/>
          <p:nvPr/>
        </p:nvSpPr>
        <p:spPr>
          <a:xfrm>
            <a:off x="4305300" y="4159250"/>
            <a:ext cx="165100" cy="215899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70" name="Shape 1070"/>
          <p:cNvGrpSpPr/>
          <p:nvPr/>
        </p:nvGrpSpPr>
        <p:grpSpPr>
          <a:xfrm>
            <a:off x="7966074" y="1947862"/>
            <a:ext cx="884238" cy="2992437"/>
            <a:chOff x="4616" y="738"/>
            <a:chExt cx="633" cy="1917"/>
          </a:xfrm>
        </p:grpSpPr>
        <p:cxnSp>
          <p:nvCxnSpPr>
            <p:cNvPr id="1071" name="Shape 1071"/>
            <p:cNvCxnSpPr/>
            <p:nvPr/>
          </p:nvCxnSpPr>
          <p:spPr>
            <a:xfrm>
              <a:off x="4895" y="778"/>
              <a:ext cx="0" cy="187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2" name="Shape 1072"/>
            <p:cNvCxnSpPr/>
            <p:nvPr/>
          </p:nvCxnSpPr>
          <p:spPr>
            <a:xfrm>
              <a:off x="4616" y="117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73" name="Shape 1073"/>
            <p:cNvSpPr txBox="1"/>
            <p:nvPr/>
          </p:nvSpPr>
          <p:spPr>
            <a:xfrm>
              <a:off x="4645" y="738"/>
              <a:ext cx="241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074" name="Shape 1074"/>
            <p:cNvSpPr txBox="1"/>
            <p:nvPr/>
          </p:nvSpPr>
          <p:spPr>
            <a:xfrm>
              <a:off x="4934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075" name="Shape 1075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076" name="Shape 1076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077" name="Shape 1077"/>
          <p:cNvSpPr txBox="1"/>
          <p:nvPr/>
        </p:nvSpPr>
        <p:spPr>
          <a:xfrm>
            <a:off x="796290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1078" name="Shape 1078"/>
          <p:cNvSpPr txBox="1"/>
          <p:nvPr/>
        </p:nvSpPr>
        <p:spPr>
          <a:xfrm>
            <a:off x="4186237" y="939800"/>
            <a:ext cx="33686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Plot the Points</a:t>
            </a:r>
          </a:p>
        </p:txBody>
      </p:sp>
      <p:cxnSp>
        <p:nvCxnSpPr>
          <p:cNvPr id="1079" name="Shape 1079"/>
          <p:cNvCxnSpPr/>
          <p:nvPr/>
        </p:nvCxnSpPr>
        <p:spPr>
          <a:xfrm rot="10800000">
            <a:off x="4481513" y="4295775"/>
            <a:ext cx="3281361" cy="34924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1080" name="Shape 1080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SUPPLY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5" name="Shape 1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Shape 1086"/>
          <p:cNvSpPr/>
          <p:nvPr/>
        </p:nvSpPr>
        <p:spPr>
          <a:xfrm>
            <a:off x="4772025" y="5718175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6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35</a:t>
            </a:r>
          </a:p>
        </p:txBody>
      </p:sp>
      <p:sp>
        <p:nvSpPr>
          <p:cNvPr id="1087" name="Shape 1087"/>
          <p:cNvSpPr/>
          <p:nvPr/>
        </p:nvSpPr>
        <p:spPr>
          <a:xfrm>
            <a:off x="3100388" y="3152775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88" name="Shape 1088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089" name="Shape 1089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0" name="Shape 1090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1" name="Shape 1091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2" name="Shape 1092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3" name="Shape 1093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4" name="Shape 1094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5" name="Shape 1095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6" name="Shape 1096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7" name="Shape 1097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8" name="Shape 1098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9" name="Shape 1099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0" name="Shape 1100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1" name="Shape 1101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02" name="Shape 1102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103" name="Shape 1103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4" name="Shape 1104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05" name="Shape 1105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106" name="Shape 1106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107" name="Shape 1107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108" name="Shape 1108"/>
          <p:cNvSpPr/>
          <p:nvPr/>
        </p:nvSpPr>
        <p:spPr>
          <a:xfrm>
            <a:off x="7759700" y="3532187"/>
            <a:ext cx="1287463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9" name="Shape 1109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110" name="Shape 1110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1111" name="Shape 1111"/>
          <p:cNvSpPr txBox="1"/>
          <p:nvPr/>
        </p:nvSpPr>
        <p:spPr>
          <a:xfrm>
            <a:off x="7842250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112" name="Shape 1112"/>
          <p:cNvSpPr txBox="1"/>
          <p:nvPr/>
        </p:nvSpPr>
        <p:spPr>
          <a:xfrm>
            <a:off x="8413750" y="2574925"/>
            <a:ext cx="493713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5</a:t>
            </a:r>
          </a:p>
        </p:txBody>
      </p:sp>
      <p:sp>
        <p:nvSpPr>
          <p:cNvPr id="1113" name="Shape 1113"/>
          <p:cNvSpPr/>
          <p:nvPr/>
        </p:nvSpPr>
        <p:spPr>
          <a:xfrm>
            <a:off x="4965700" y="33337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4" name="Shape 1114"/>
          <p:cNvSpPr/>
          <p:nvPr/>
        </p:nvSpPr>
        <p:spPr>
          <a:xfrm>
            <a:off x="3617912" y="4935537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5" name="Shape 1115"/>
          <p:cNvSpPr/>
          <p:nvPr/>
        </p:nvSpPr>
        <p:spPr>
          <a:xfrm>
            <a:off x="4305300" y="4159250"/>
            <a:ext cx="165100" cy="215899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16" name="Shape 1116"/>
          <p:cNvGrpSpPr/>
          <p:nvPr/>
        </p:nvGrpSpPr>
        <p:grpSpPr>
          <a:xfrm>
            <a:off x="7966074" y="1947862"/>
            <a:ext cx="884238" cy="2992437"/>
            <a:chOff x="4616" y="738"/>
            <a:chExt cx="633" cy="1917"/>
          </a:xfrm>
        </p:grpSpPr>
        <p:cxnSp>
          <p:nvCxnSpPr>
            <p:cNvPr id="1117" name="Shape 1117"/>
            <p:cNvCxnSpPr/>
            <p:nvPr/>
          </p:nvCxnSpPr>
          <p:spPr>
            <a:xfrm>
              <a:off x="4895" y="778"/>
              <a:ext cx="0" cy="187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8" name="Shape 1118"/>
            <p:cNvCxnSpPr/>
            <p:nvPr/>
          </p:nvCxnSpPr>
          <p:spPr>
            <a:xfrm>
              <a:off x="4616" y="117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19" name="Shape 1119"/>
            <p:cNvSpPr txBox="1"/>
            <p:nvPr/>
          </p:nvSpPr>
          <p:spPr>
            <a:xfrm>
              <a:off x="4645" y="738"/>
              <a:ext cx="241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120" name="Shape 1120"/>
            <p:cNvSpPr txBox="1"/>
            <p:nvPr/>
          </p:nvSpPr>
          <p:spPr>
            <a:xfrm>
              <a:off x="4934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121" name="Shape 1121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122" name="Shape 1122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123" name="Shape 1123"/>
          <p:cNvSpPr txBox="1"/>
          <p:nvPr/>
        </p:nvSpPr>
        <p:spPr>
          <a:xfrm>
            <a:off x="796290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1124" name="Shape 1124"/>
          <p:cNvSpPr txBox="1"/>
          <p:nvPr/>
        </p:nvSpPr>
        <p:spPr>
          <a:xfrm>
            <a:off x="4186237" y="939800"/>
            <a:ext cx="33686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Plot the Points</a:t>
            </a:r>
          </a:p>
        </p:txBody>
      </p:sp>
      <p:cxnSp>
        <p:nvCxnSpPr>
          <p:cNvPr id="1125" name="Shape 1125"/>
          <p:cNvCxnSpPr/>
          <p:nvPr/>
        </p:nvCxnSpPr>
        <p:spPr>
          <a:xfrm rot="10800000">
            <a:off x="5170487" y="3463924"/>
            <a:ext cx="2566987" cy="369888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1126" name="Shape 1126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SUPPLY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Shape 1132"/>
          <p:cNvSpPr/>
          <p:nvPr/>
        </p:nvSpPr>
        <p:spPr>
          <a:xfrm>
            <a:off x="5454650" y="5735637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3" name="Shape 1133"/>
          <p:cNvSpPr/>
          <p:nvPr/>
        </p:nvSpPr>
        <p:spPr>
          <a:xfrm>
            <a:off x="3100388" y="2314575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34" name="Shape 1134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135" name="Shape 1135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6" name="Shape 1136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7" name="Shape 1137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8" name="Shape 1138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9" name="Shape 1139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0" name="Shape 1140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1" name="Shape 1141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2" name="Shape 1142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3" name="Shape 1143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4" name="Shape 1144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5" name="Shape 1145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6" name="Shape 1146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7" name="Shape 1147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48" name="Shape 1148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149" name="Shape 1149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0" name="Shape 1150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51" name="Shape 1151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152" name="Shape 1152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153" name="Shape 1153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154" name="Shape 1154"/>
          <p:cNvSpPr/>
          <p:nvPr/>
        </p:nvSpPr>
        <p:spPr>
          <a:xfrm>
            <a:off x="7759700" y="3078163"/>
            <a:ext cx="1287463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5" name="Shape 1155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156" name="Shape 1156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</a:t>
            </a: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60   70   80</a:t>
            </a:r>
          </a:p>
        </p:txBody>
      </p:sp>
      <p:sp>
        <p:nvSpPr>
          <p:cNvPr id="1157" name="Shape 1157"/>
          <p:cNvSpPr txBox="1"/>
          <p:nvPr/>
        </p:nvSpPr>
        <p:spPr>
          <a:xfrm>
            <a:off x="7842250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158" name="Shape 1158"/>
          <p:cNvSpPr txBox="1"/>
          <p:nvPr/>
        </p:nvSpPr>
        <p:spPr>
          <a:xfrm>
            <a:off x="8413750" y="2574925"/>
            <a:ext cx="493713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5</a:t>
            </a:r>
          </a:p>
        </p:txBody>
      </p:sp>
      <p:sp>
        <p:nvSpPr>
          <p:cNvPr id="1159" name="Shape 1159"/>
          <p:cNvSpPr/>
          <p:nvPr/>
        </p:nvSpPr>
        <p:spPr>
          <a:xfrm>
            <a:off x="4965700" y="33337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0" name="Shape 1160"/>
          <p:cNvSpPr/>
          <p:nvPr/>
        </p:nvSpPr>
        <p:spPr>
          <a:xfrm>
            <a:off x="3617912" y="4935537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1" name="Shape 1161"/>
          <p:cNvSpPr/>
          <p:nvPr/>
        </p:nvSpPr>
        <p:spPr>
          <a:xfrm>
            <a:off x="4305300" y="4159250"/>
            <a:ext cx="165100" cy="215899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2" name="Shape 1162"/>
          <p:cNvSpPr/>
          <p:nvPr/>
        </p:nvSpPr>
        <p:spPr>
          <a:xfrm>
            <a:off x="5564187" y="2459038"/>
            <a:ext cx="166686" cy="215899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63" name="Shape 1163"/>
          <p:cNvGrpSpPr/>
          <p:nvPr/>
        </p:nvGrpSpPr>
        <p:grpSpPr>
          <a:xfrm>
            <a:off x="7966074" y="1947862"/>
            <a:ext cx="884238" cy="2992437"/>
            <a:chOff x="4616" y="738"/>
            <a:chExt cx="633" cy="1917"/>
          </a:xfrm>
        </p:grpSpPr>
        <p:cxnSp>
          <p:nvCxnSpPr>
            <p:cNvPr id="1164" name="Shape 1164"/>
            <p:cNvCxnSpPr/>
            <p:nvPr/>
          </p:nvCxnSpPr>
          <p:spPr>
            <a:xfrm>
              <a:off x="4895" y="778"/>
              <a:ext cx="0" cy="187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5" name="Shape 1165"/>
            <p:cNvCxnSpPr/>
            <p:nvPr/>
          </p:nvCxnSpPr>
          <p:spPr>
            <a:xfrm>
              <a:off x="4616" y="117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66" name="Shape 1166"/>
            <p:cNvSpPr txBox="1"/>
            <p:nvPr/>
          </p:nvSpPr>
          <p:spPr>
            <a:xfrm>
              <a:off x="4645" y="738"/>
              <a:ext cx="241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167" name="Shape 1167"/>
            <p:cNvSpPr txBox="1"/>
            <p:nvPr/>
          </p:nvSpPr>
          <p:spPr>
            <a:xfrm>
              <a:off x="4934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168" name="Shape 1168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169" name="Shape 1169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170" name="Shape 1170"/>
          <p:cNvSpPr txBox="1"/>
          <p:nvPr/>
        </p:nvSpPr>
        <p:spPr>
          <a:xfrm>
            <a:off x="796290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1171" name="Shape 1171"/>
          <p:cNvSpPr txBox="1"/>
          <p:nvPr/>
        </p:nvSpPr>
        <p:spPr>
          <a:xfrm>
            <a:off x="4186237" y="939800"/>
            <a:ext cx="33686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Plot the Points</a:t>
            </a:r>
          </a:p>
        </p:txBody>
      </p:sp>
      <p:cxnSp>
        <p:nvCxnSpPr>
          <p:cNvPr id="1172" name="Shape 1172"/>
          <p:cNvCxnSpPr/>
          <p:nvPr/>
        </p:nvCxnSpPr>
        <p:spPr>
          <a:xfrm rot="10800000">
            <a:off x="5767387" y="2655887"/>
            <a:ext cx="2001837" cy="682625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1173" name="Shape 1173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SUPPLY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8" name="Shape 1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Shape 1179"/>
          <p:cNvSpPr/>
          <p:nvPr/>
        </p:nvSpPr>
        <p:spPr>
          <a:xfrm>
            <a:off x="5908675" y="5735637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0" name="Shape 1180"/>
          <p:cNvSpPr/>
          <p:nvPr/>
        </p:nvSpPr>
        <p:spPr>
          <a:xfrm>
            <a:off x="3082925" y="1511300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81" name="Shape 1181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182" name="Shape 1182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3" name="Shape 1183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4" name="Shape 1184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5" name="Shape 1185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6" name="Shape 1186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7" name="Shape 1187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8" name="Shape 1188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9" name="Shape 1189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0" name="Shape 1190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1" name="Shape 1191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2" name="Shape 1192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3" name="Shape 1193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4" name="Shape 1194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95" name="Shape 1195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196" name="Shape 1196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7" name="Shape 1197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98" name="Shape 1198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199" name="Shape 1199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200" name="Shape 1200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201" name="Shape 1201"/>
          <p:cNvSpPr/>
          <p:nvPr/>
        </p:nvSpPr>
        <p:spPr>
          <a:xfrm>
            <a:off x="7747000" y="2576513"/>
            <a:ext cx="1287463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2" name="Shape 1202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FF66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203" name="Shape 1203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</a:t>
            </a: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70   80</a:t>
            </a:r>
          </a:p>
        </p:txBody>
      </p:sp>
      <p:sp>
        <p:nvSpPr>
          <p:cNvPr id="1204" name="Shape 1204"/>
          <p:cNvSpPr txBox="1"/>
          <p:nvPr/>
        </p:nvSpPr>
        <p:spPr>
          <a:xfrm>
            <a:off x="7842250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205" name="Shape 1205"/>
          <p:cNvSpPr txBox="1"/>
          <p:nvPr/>
        </p:nvSpPr>
        <p:spPr>
          <a:xfrm>
            <a:off x="8413750" y="2574925"/>
            <a:ext cx="493713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5</a:t>
            </a:r>
          </a:p>
        </p:txBody>
      </p:sp>
      <p:sp>
        <p:nvSpPr>
          <p:cNvPr id="1206" name="Shape 1206"/>
          <p:cNvSpPr/>
          <p:nvPr/>
        </p:nvSpPr>
        <p:spPr>
          <a:xfrm>
            <a:off x="4965700" y="33337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7" name="Shape 1207"/>
          <p:cNvSpPr/>
          <p:nvPr/>
        </p:nvSpPr>
        <p:spPr>
          <a:xfrm>
            <a:off x="3617912" y="4935537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8" name="Shape 1208"/>
          <p:cNvSpPr/>
          <p:nvPr/>
        </p:nvSpPr>
        <p:spPr>
          <a:xfrm>
            <a:off x="4305300" y="4159250"/>
            <a:ext cx="165100" cy="215899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9" name="Shape 1209"/>
          <p:cNvSpPr/>
          <p:nvPr/>
        </p:nvSpPr>
        <p:spPr>
          <a:xfrm>
            <a:off x="5564187" y="2459038"/>
            <a:ext cx="166686" cy="215899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0" name="Shape 1210"/>
          <p:cNvSpPr/>
          <p:nvPr/>
        </p:nvSpPr>
        <p:spPr>
          <a:xfrm>
            <a:off x="6021387" y="1681163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211" name="Shape 1211"/>
          <p:cNvGrpSpPr/>
          <p:nvPr/>
        </p:nvGrpSpPr>
        <p:grpSpPr>
          <a:xfrm>
            <a:off x="7966074" y="1947862"/>
            <a:ext cx="884238" cy="2992437"/>
            <a:chOff x="4616" y="738"/>
            <a:chExt cx="633" cy="1917"/>
          </a:xfrm>
        </p:grpSpPr>
        <p:cxnSp>
          <p:nvCxnSpPr>
            <p:cNvPr id="1212" name="Shape 1212"/>
            <p:cNvCxnSpPr/>
            <p:nvPr/>
          </p:nvCxnSpPr>
          <p:spPr>
            <a:xfrm>
              <a:off x="4895" y="778"/>
              <a:ext cx="0" cy="187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3" name="Shape 1213"/>
            <p:cNvCxnSpPr/>
            <p:nvPr/>
          </p:nvCxnSpPr>
          <p:spPr>
            <a:xfrm>
              <a:off x="4616" y="117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14" name="Shape 1214"/>
            <p:cNvSpPr txBox="1"/>
            <p:nvPr/>
          </p:nvSpPr>
          <p:spPr>
            <a:xfrm>
              <a:off x="4645" y="738"/>
              <a:ext cx="241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215" name="Shape 1215"/>
            <p:cNvSpPr txBox="1"/>
            <p:nvPr/>
          </p:nvSpPr>
          <p:spPr>
            <a:xfrm>
              <a:off x="4934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216" name="Shape 1216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217" name="Shape 1217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218" name="Shape 1218"/>
          <p:cNvSpPr txBox="1"/>
          <p:nvPr/>
        </p:nvSpPr>
        <p:spPr>
          <a:xfrm>
            <a:off x="796290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1219" name="Shape 1219"/>
          <p:cNvSpPr txBox="1"/>
          <p:nvPr/>
        </p:nvSpPr>
        <p:spPr>
          <a:xfrm>
            <a:off x="4186237" y="939800"/>
            <a:ext cx="33686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Plot the Points</a:t>
            </a:r>
          </a:p>
        </p:txBody>
      </p:sp>
      <p:cxnSp>
        <p:nvCxnSpPr>
          <p:cNvPr id="1220" name="Shape 1220"/>
          <p:cNvCxnSpPr/>
          <p:nvPr/>
        </p:nvCxnSpPr>
        <p:spPr>
          <a:xfrm rot="10800000">
            <a:off x="6189663" y="1881187"/>
            <a:ext cx="1604961" cy="881062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1221" name="Shape 1221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SUPPLY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6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7" name="Shape 1227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228" name="Shape 1228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9" name="Shape 1229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0" name="Shape 1230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1" name="Shape 1231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2" name="Shape 1232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3" name="Shape 1233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4" name="Shape 1234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5" name="Shape 1235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6" name="Shape 1236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7" name="Shape 1237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8" name="Shape 1238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9" name="Shape 1239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40" name="Shape 1240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41" name="Shape 1241"/>
          <p:cNvSpPr/>
          <p:nvPr/>
        </p:nvSpPr>
        <p:spPr>
          <a:xfrm>
            <a:off x="3702050" y="1766888"/>
            <a:ext cx="2411412" cy="3281361"/>
          </a:xfrm>
          <a:custGeom>
            <a:pathLst>
              <a:path extrusionOk="0" h="4134" w="3038">
                <a:moveTo>
                  <a:pt x="0" y="4134"/>
                </a:moveTo>
                <a:lnTo>
                  <a:pt x="438" y="3675"/>
                </a:lnTo>
                <a:lnTo>
                  <a:pt x="860" y="3198"/>
                </a:lnTo>
                <a:lnTo>
                  <a:pt x="1265" y="2704"/>
                </a:lnTo>
                <a:lnTo>
                  <a:pt x="1655" y="2194"/>
                </a:lnTo>
                <a:lnTo>
                  <a:pt x="2026" y="1668"/>
                </a:lnTo>
                <a:lnTo>
                  <a:pt x="2382" y="1128"/>
                </a:lnTo>
                <a:lnTo>
                  <a:pt x="2718" y="572"/>
                </a:lnTo>
                <a:lnTo>
                  <a:pt x="3038" y="0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2" name="Shape 1242"/>
          <p:cNvSpPr/>
          <p:nvPr/>
        </p:nvSpPr>
        <p:spPr>
          <a:xfrm>
            <a:off x="6261100" y="1525587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grpSp>
        <p:nvGrpSpPr>
          <p:cNvPr id="1243" name="Shape 1243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244" name="Shape 1244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45" name="Shape 1245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46" name="Shape 1246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247" name="Shape 1247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248" name="Shape 1248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249" name="Shape 1249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250" name="Shape 1250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1251" name="Shape 1251"/>
          <p:cNvSpPr txBox="1"/>
          <p:nvPr/>
        </p:nvSpPr>
        <p:spPr>
          <a:xfrm>
            <a:off x="7842250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252" name="Shape 1252"/>
          <p:cNvSpPr txBox="1"/>
          <p:nvPr/>
        </p:nvSpPr>
        <p:spPr>
          <a:xfrm>
            <a:off x="8413750" y="2574925"/>
            <a:ext cx="493713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5</a:t>
            </a:r>
          </a:p>
        </p:txBody>
      </p:sp>
      <p:sp>
        <p:nvSpPr>
          <p:cNvPr id="1253" name="Shape 1253"/>
          <p:cNvSpPr/>
          <p:nvPr/>
        </p:nvSpPr>
        <p:spPr>
          <a:xfrm>
            <a:off x="4965700" y="33337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4" name="Shape 1254"/>
          <p:cNvSpPr/>
          <p:nvPr/>
        </p:nvSpPr>
        <p:spPr>
          <a:xfrm>
            <a:off x="3617912" y="4935537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5" name="Shape 1255"/>
          <p:cNvSpPr/>
          <p:nvPr/>
        </p:nvSpPr>
        <p:spPr>
          <a:xfrm>
            <a:off x="4305300" y="4159250"/>
            <a:ext cx="165100" cy="215899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6" name="Shape 1256"/>
          <p:cNvSpPr/>
          <p:nvPr/>
        </p:nvSpPr>
        <p:spPr>
          <a:xfrm>
            <a:off x="5564187" y="2459038"/>
            <a:ext cx="166686" cy="215899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7" name="Shape 1257"/>
          <p:cNvSpPr/>
          <p:nvPr/>
        </p:nvSpPr>
        <p:spPr>
          <a:xfrm>
            <a:off x="6021387" y="1681163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258" name="Shape 1258"/>
          <p:cNvGrpSpPr/>
          <p:nvPr/>
        </p:nvGrpSpPr>
        <p:grpSpPr>
          <a:xfrm>
            <a:off x="7966074" y="1947862"/>
            <a:ext cx="884238" cy="2992437"/>
            <a:chOff x="4616" y="738"/>
            <a:chExt cx="633" cy="1917"/>
          </a:xfrm>
        </p:grpSpPr>
        <p:cxnSp>
          <p:nvCxnSpPr>
            <p:cNvPr id="1259" name="Shape 1259"/>
            <p:cNvCxnSpPr/>
            <p:nvPr/>
          </p:nvCxnSpPr>
          <p:spPr>
            <a:xfrm>
              <a:off x="4895" y="778"/>
              <a:ext cx="0" cy="187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60" name="Shape 1260"/>
            <p:cNvCxnSpPr/>
            <p:nvPr/>
          </p:nvCxnSpPr>
          <p:spPr>
            <a:xfrm>
              <a:off x="4616" y="117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61" name="Shape 1261"/>
            <p:cNvSpPr txBox="1"/>
            <p:nvPr/>
          </p:nvSpPr>
          <p:spPr>
            <a:xfrm>
              <a:off x="4645" y="738"/>
              <a:ext cx="241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262" name="Shape 1262"/>
            <p:cNvSpPr txBox="1"/>
            <p:nvPr/>
          </p:nvSpPr>
          <p:spPr>
            <a:xfrm>
              <a:off x="4934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263" name="Shape 1263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264" name="Shape 1264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265" name="Shape 1265"/>
          <p:cNvSpPr txBox="1"/>
          <p:nvPr/>
        </p:nvSpPr>
        <p:spPr>
          <a:xfrm>
            <a:off x="796290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1266" name="Shape 1266"/>
          <p:cNvSpPr txBox="1"/>
          <p:nvPr/>
        </p:nvSpPr>
        <p:spPr>
          <a:xfrm>
            <a:off x="3824287" y="4864100"/>
            <a:ext cx="42068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Connect the Points</a:t>
            </a:r>
          </a:p>
        </p:txBody>
      </p:sp>
      <p:sp>
        <p:nvSpPr>
          <p:cNvPr id="1267" name="Shape 1267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SUPPLY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2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3" name="Shape 1273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274" name="Shape 1274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75" name="Shape 1275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76" name="Shape 1276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77" name="Shape 1277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78" name="Shape 1278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79" name="Shape 1279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0" name="Shape 1280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1" name="Shape 1281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2" name="Shape 1282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3" name="Shape 1283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4" name="Shape 1284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5" name="Shape 1285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6" name="Shape 1286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87" name="Shape 1287"/>
          <p:cNvSpPr/>
          <p:nvPr/>
        </p:nvSpPr>
        <p:spPr>
          <a:xfrm>
            <a:off x="3702050" y="1766888"/>
            <a:ext cx="2411412" cy="3281361"/>
          </a:xfrm>
          <a:custGeom>
            <a:pathLst>
              <a:path extrusionOk="0" h="4134" w="3038">
                <a:moveTo>
                  <a:pt x="0" y="4134"/>
                </a:moveTo>
                <a:lnTo>
                  <a:pt x="438" y="3675"/>
                </a:lnTo>
                <a:lnTo>
                  <a:pt x="860" y="3198"/>
                </a:lnTo>
                <a:lnTo>
                  <a:pt x="1265" y="2704"/>
                </a:lnTo>
                <a:lnTo>
                  <a:pt x="1655" y="2194"/>
                </a:lnTo>
                <a:lnTo>
                  <a:pt x="2026" y="1668"/>
                </a:lnTo>
                <a:lnTo>
                  <a:pt x="2382" y="1128"/>
                </a:lnTo>
                <a:lnTo>
                  <a:pt x="2718" y="572"/>
                </a:lnTo>
                <a:lnTo>
                  <a:pt x="3038" y="0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8" name="Shape 1288"/>
          <p:cNvSpPr/>
          <p:nvPr/>
        </p:nvSpPr>
        <p:spPr>
          <a:xfrm>
            <a:off x="6261100" y="1525587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grpSp>
        <p:nvGrpSpPr>
          <p:cNvPr id="1289" name="Shape 1289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290" name="Shape 1290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1" name="Shape 1291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92" name="Shape 1292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293" name="Shape 1293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294" name="Shape 1294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295" name="Shape 1295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296" name="Shape 1296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1297" name="Shape 1297"/>
          <p:cNvSpPr txBox="1"/>
          <p:nvPr/>
        </p:nvSpPr>
        <p:spPr>
          <a:xfrm>
            <a:off x="7527925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298" name="Shape 1298"/>
          <p:cNvSpPr txBox="1"/>
          <p:nvPr/>
        </p:nvSpPr>
        <p:spPr>
          <a:xfrm>
            <a:off x="8099425" y="2574925"/>
            <a:ext cx="493713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5</a:t>
            </a:r>
          </a:p>
        </p:txBody>
      </p:sp>
      <p:grpSp>
        <p:nvGrpSpPr>
          <p:cNvPr id="1299" name="Shape 1299"/>
          <p:cNvGrpSpPr/>
          <p:nvPr/>
        </p:nvGrpSpPr>
        <p:grpSpPr>
          <a:xfrm>
            <a:off x="7651749" y="1947862"/>
            <a:ext cx="884238" cy="2992437"/>
            <a:chOff x="4616" y="738"/>
            <a:chExt cx="633" cy="1917"/>
          </a:xfrm>
        </p:grpSpPr>
        <p:cxnSp>
          <p:nvCxnSpPr>
            <p:cNvPr id="1300" name="Shape 1300"/>
            <p:cNvCxnSpPr/>
            <p:nvPr/>
          </p:nvCxnSpPr>
          <p:spPr>
            <a:xfrm>
              <a:off x="4895" y="778"/>
              <a:ext cx="0" cy="187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01" name="Shape 1301"/>
            <p:cNvCxnSpPr/>
            <p:nvPr/>
          </p:nvCxnSpPr>
          <p:spPr>
            <a:xfrm>
              <a:off x="4616" y="117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02" name="Shape 1302"/>
            <p:cNvSpPr txBox="1"/>
            <p:nvPr/>
          </p:nvSpPr>
          <p:spPr>
            <a:xfrm>
              <a:off x="4645" y="738"/>
              <a:ext cx="241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303" name="Shape 1303"/>
            <p:cNvSpPr txBox="1"/>
            <p:nvPr/>
          </p:nvSpPr>
          <p:spPr>
            <a:xfrm>
              <a:off x="4934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304" name="Shape 1304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305" name="Shape 1305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306" name="Shape 1306"/>
          <p:cNvSpPr txBox="1"/>
          <p:nvPr/>
        </p:nvSpPr>
        <p:spPr>
          <a:xfrm>
            <a:off x="7648575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1307" name="Shape 1307"/>
          <p:cNvSpPr/>
          <p:nvPr/>
        </p:nvSpPr>
        <p:spPr>
          <a:xfrm>
            <a:off x="2441575" y="1285875"/>
            <a:ext cx="6029324" cy="4337050"/>
          </a:xfrm>
          <a:prstGeom prst="star16">
            <a:avLst>
              <a:gd fmla="val 37500" name="adj"/>
            </a:avLst>
          </a:prstGeom>
          <a:solidFill>
            <a:srgbClr val="FFFF00"/>
          </a:solidFill>
          <a:ln cap="flat" cmpd="sng" w="38100">
            <a:solidFill>
              <a:srgbClr val="CC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if</a:t>
            </a:r>
          </a:p>
          <a:p>
            <a:pPr indent="0" lvl="0" marL="0" marR="0" rtl="0" algn="ctr">
              <a:spcBef>
                <a:spcPts val="96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</a:t>
            </a:r>
          </a:p>
          <a:p>
            <a:pPr indent="0" lvl="0" marL="0" marR="0" rtl="0" algn="ctr">
              <a:spcBef>
                <a:spcPts val="96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Increases?</a:t>
            </a:r>
          </a:p>
        </p:txBody>
      </p:sp>
      <p:sp>
        <p:nvSpPr>
          <p:cNvPr id="1308" name="Shape 1308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SUPPLY</a:t>
            </a: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3" name="Shape 1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4" name="Shape 1314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315" name="Shape 1315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6" name="Shape 1316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7" name="Shape 1317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8" name="Shape 1318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9" name="Shape 1319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0" name="Shape 1320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1" name="Shape 1321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2" name="Shape 1322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3" name="Shape 1323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4" name="Shape 1324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5" name="Shape 1325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6" name="Shape 1326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7" name="Shape 1327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28" name="Shape 1328"/>
          <p:cNvSpPr/>
          <p:nvPr/>
        </p:nvSpPr>
        <p:spPr>
          <a:xfrm>
            <a:off x="3702050" y="1766888"/>
            <a:ext cx="2411412" cy="3281361"/>
          </a:xfrm>
          <a:custGeom>
            <a:pathLst>
              <a:path extrusionOk="0" h="4134" w="3038">
                <a:moveTo>
                  <a:pt x="0" y="4134"/>
                </a:moveTo>
                <a:lnTo>
                  <a:pt x="438" y="3675"/>
                </a:lnTo>
                <a:lnTo>
                  <a:pt x="860" y="3198"/>
                </a:lnTo>
                <a:lnTo>
                  <a:pt x="1265" y="2704"/>
                </a:lnTo>
                <a:lnTo>
                  <a:pt x="1655" y="2194"/>
                </a:lnTo>
                <a:lnTo>
                  <a:pt x="2026" y="1668"/>
                </a:lnTo>
                <a:lnTo>
                  <a:pt x="2382" y="1128"/>
                </a:lnTo>
                <a:lnTo>
                  <a:pt x="2718" y="572"/>
                </a:lnTo>
                <a:lnTo>
                  <a:pt x="3038" y="0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9" name="Shape 1329"/>
          <p:cNvSpPr/>
          <p:nvPr/>
        </p:nvSpPr>
        <p:spPr>
          <a:xfrm>
            <a:off x="6261100" y="1525587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grpSp>
        <p:nvGrpSpPr>
          <p:cNvPr id="1330" name="Shape 1330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331" name="Shape 1331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32" name="Shape 1332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33" name="Shape 1333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334" name="Shape 1334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335" name="Shape 1335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336" name="Shape 1336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337" name="Shape 1337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1338" name="Shape 1338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339" name="Shape 1339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340" name="Shape 1340"/>
          <p:cNvSpPr txBox="1"/>
          <p:nvPr/>
        </p:nvSpPr>
        <p:spPr>
          <a:xfrm>
            <a:off x="7527925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341" name="Shape 1341"/>
          <p:cNvSpPr txBox="1"/>
          <p:nvPr/>
        </p:nvSpPr>
        <p:spPr>
          <a:xfrm>
            <a:off x="8099425" y="2574925"/>
            <a:ext cx="493713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5</a:t>
            </a:r>
          </a:p>
        </p:txBody>
      </p:sp>
      <p:grpSp>
        <p:nvGrpSpPr>
          <p:cNvPr id="1342" name="Shape 1342"/>
          <p:cNvGrpSpPr/>
          <p:nvPr/>
        </p:nvGrpSpPr>
        <p:grpSpPr>
          <a:xfrm>
            <a:off x="7651749" y="1947862"/>
            <a:ext cx="884238" cy="2992437"/>
            <a:chOff x="4616" y="738"/>
            <a:chExt cx="633" cy="1917"/>
          </a:xfrm>
        </p:grpSpPr>
        <p:cxnSp>
          <p:nvCxnSpPr>
            <p:cNvPr id="1343" name="Shape 1343"/>
            <p:cNvCxnSpPr/>
            <p:nvPr/>
          </p:nvCxnSpPr>
          <p:spPr>
            <a:xfrm>
              <a:off x="4895" y="778"/>
              <a:ext cx="0" cy="187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4" name="Shape 1344"/>
            <p:cNvCxnSpPr/>
            <p:nvPr/>
          </p:nvCxnSpPr>
          <p:spPr>
            <a:xfrm>
              <a:off x="4616" y="117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45" name="Shape 1345"/>
            <p:cNvSpPr txBox="1"/>
            <p:nvPr/>
          </p:nvSpPr>
          <p:spPr>
            <a:xfrm>
              <a:off x="4645" y="738"/>
              <a:ext cx="241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346" name="Shape 1346"/>
            <p:cNvSpPr txBox="1"/>
            <p:nvPr/>
          </p:nvSpPr>
          <p:spPr>
            <a:xfrm>
              <a:off x="4934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347" name="Shape 1347"/>
          <p:cNvSpPr txBox="1"/>
          <p:nvPr/>
        </p:nvSpPr>
        <p:spPr>
          <a:xfrm>
            <a:off x="7648575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1348" name="Shape 1348"/>
          <p:cNvSpPr txBox="1"/>
          <p:nvPr/>
        </p:nvSpPr>
        <p:spPr>
          <a:xfrm>
            <a:off x="8443913" y="2541588"/>
            <a:ext cx="515936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</a:p>
        </p:txBody>
      </p:sp>
      <p:grpSp>
        <p:nvGrpSpPr>
          <p:cNvPr id="1349" name="Shape 1349"/>
          <p:cNvGrpSpPr/>
          <p:nvPr/>
        </p:nvGrpSpPr>
        <p:grpSpPr>
          <a:xfrm>
            <a:off x="8135938" y="2709863"/>
            <a:ext cx="369886" cy="2322511"/>
            <a:chOff x="1506" y="1707"/>
            <a:chExt cx="232" cy="1463"/>
          </a:xfrm>
        </p:grpSpPr>
        <p:cxnSp>
          <p:nvCxnSpPr>
            <p:cNvPr id="1350" name="Shape 1350"/>
            <p:cNvCxnSpPr/>
            <p:nvPr/>
          </p:nvCxnSpPr>
          <p:spPr>
            <a:xfrm flipH="1" rot="10800000">
              <a:off x="1518" y="1707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1" name="Shape 1351"/>
            <p:cNvCxnSpPr/>
            <p:nvPr/>
          </p:nvCxnSpPr>
          <p:spPr>
            <a:xfrm flipH="1" rot="10800000">
              <a:off x="1514" y="2011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2" name="Shape 1352"/>
            <p:cNvCxnSpPr/>
            <p:nvPr/>
          </p:nvCxnSpPr>
          <p:spPr>
            <a:xfrm flipH="1" rot="10800000">
              <a:off x="1511" y="2316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3" name="Shape 1353"/>
            <p:cNvCxnSpPr/>
            <p:nvPr/>
          </p:nvCxnSpPr>
          <p:spPr>
            <a:xfrm flipH="1" rot="10800000">
              <a:off x="1509" y="2633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4" name="Shape 1354"/>
            <p:cNvCxnSpPr/>
            <p:nvPr/>
          </p:nvCxnSpPr>
          <p:spPr>
            <a:xfrm flipH="1" rot="10800000">
              <a:off x="1506" y="2949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55" name="Shape 1355"/>
          <p:cNvSpPr/>
          <p:nvPr/>
        </p:nvSpPr>
        <p:spPr>
          <a:xfrm>
            <a:off x="4465637" y="1743075"/>
            <a:ext cx="2605086" cy="3614737"/>
          </a:xfrm>
          <a:custGeom>
            <a:pathLst>
              <a:path extrusionOk="0" h="4134" w="3038">
                <a:moveTo>
                  <a:pt x="0" y="4134"/>
                </a:moveTo>
                <a:lnTo>
                  <a:pt x="438" y="3675"/>
                </a:lnTo>
                <a:lnTo>
                  <a:pt x="860" y="3198"/>
                </a:lnTo>
                <a:lnTo>
                  <a:pt x="1265" y="2704"/>
                </a:lnTo>
                <a:lnTo>
                  <a:pt x="1655" y="2194"/>
                </a:lnTo>
                <a:lnTo>
                  <a:pt x="2026" y="1668"/>
                </a:lnTo>
                <a:lnTo>
                  <a:pt x="2382" y="1128"/>
                </a:lnTo>
                <a:lnTo>
                  <a:pt x="2718" y="572"/>
                </a:lnTo>
                <a:lnTo>
                  <a:pt x="3038" y="0"/>
                </a:lnTo>
              </a:path>
            </a:pathLst>
          </a:custGeom>
          <a:noFill/>
          <a:ln cap="flat" cmpd="sng" w="571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6" name="Shape 1356"/>
          <p:cNvSpPr/>
          <p:nvPr/>
        </p:nvSpPr>
        <p:spPr>
          <a:xfrm>
            <a:off x="7065963" y="1306512"/>
            <a:ext cx="51911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S’</a:t>
            </a:r>
          </a:p>
        </p:txBody>
      </p:sp>
      <p:cxnSp>
        <p:nvCxnSpPr>
          <p:cNvPr id="1357" name="Shape 1357"/>
          <p:cNvCxnSpPr/>
          <p:nvPr/>
        </p:nvCxnSpPr>
        <p:spPr>
          <a:xfrm>
            <a:off x="5915025" y="2320925"/>
            <a:ext cx="738187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1358" name="Shape 1358"/>
          <p:cNvCxnSpPr/>
          <p:nvPr/>
        </p:nvCxnSpPr>
        <p:spPr>
          <a:xfrm>
            <a:off x="4543425" y="4284662"/>
            <a:ext cx="738187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1359" name="Shape 1359"/>
          <p:cNvSpPr/>
          <p:nvPr/>
        </p:nvSpPr>
        <p:spPr>
          <a:xfrm rot="2261704">
            <a:off x="5807075" y="3411538"/>
            <a:ext cx="211137" cy="1055687"/>
          </a:xfrm>
          <a:prstGeom prst="rightBrace">
            <a:avLst>
              <a:gd fmla="val 41667" name="adj1"/>
              <a:gd fmla="val 50000" name="adj2"/>
            </a:avLst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0" name="Shape 1360"/>
          <p:cNvSpPr/>
          <p:nvPr/>
        </p:nvSpPr>
        <p:spPr>
          <a:xfrm>
            <a:off x="6002337" y="3314700"/>
            <a:ext cx="165100" cy="217487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1" name="Shape 1361"/>
          <p:cNvSpPr/>
          <p:nvPr/>
        </p:nvSpPr>
        <p:spPr>
          <a:xfrm>
            <a:off x="5370512" y="4111625"/>
            <a:ext cx="166686" cy="215899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2" name="Shape 1362"/>
          <p:cNvSpPr txBox="1"/>
          <p:nvPr/>
        </p:nvSpPr>
        <p:spPr>
          <a:xfrm>
            <a:off x="3632200" y="1260475"/>
            <a:ext cx="1830388" cy="17478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Increase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</a:p>
        </p:txBody>
      </p:sp>
      <p:sp>
        <p:nvSpPr>
          <p:cNvPr id="1363" name="Shape 1363"/>
          <p:cNvSpPr txBox="1"/>
          <p:nvPr/>
        </p:nvSpPr>
        <p:spPr>
          <a:xfrm>
            <a:off x="5570537" y="4238625"/>
            <a:ext cx="2043111" cy="1544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Increase</a:t>
            </a: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in Quantity</a:t>
            </a: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Supplied</a:t>
            </a:r>
          </a:p>
        </p:txBody>
      </p:sp>
      <p:cxnSp>
        <p:nvCxnSpPr>
          <p:cNvPr id="1364" name="Shape 1364"/>
          <p:cNvCxnSpPr/>
          <p:nvPr/>
        </p:nvCxnSpPr>
        <p:spPr>
          <a:xfrm rot="10800000">
            <a:off x="6030912" y="4044949"/>
            <a:ext cx="228600" cy="28098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1365" name="Shape 1365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SUPPLY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/>
          <p:nvPr/>
        </p:nvSpPr>
        <p:spPr>
          <a:xfrm>
            <a:off x="725487" y="2586038"/>
            <a:ext cx="625475" cy="23923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7" name="Shape 437"/>
          <p:cNvSpPr/>
          <p:nvPr/>
        </p:nvSpPr>
        <p:spPr>
          <a:xfrm>
            <a:off x="195263" y="2601913"/>
            <a:ext cx="492125" cy="23923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8" name="Shape 438"/>
          <p:cNvSpPr txBox="1"/>
          <p:nvPr/>
        </p:nvSpPr>
        <p:spPr>
          <a:xfrm>
            <a:off x="227012" y="2454275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39" name="Shape 439"/>
          <p:cNvSpPr txBox="1"/>
          <p:nvPr>
            <p:ph type="title"/>
          </p:nvPr>
        </p:nvSpPr>
        <p:spPr>
          <a:xfrm>
            <a:off x="1866900" y="120650"/>
            <a:ext cx="711358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 DEFINED</a:t>
            </a:r>
          </a:p>
        </p:txBody>
      </p:sp>
      <p:grpSp>
        <p:nvGrpSpPr>
          <p:cNvPr id="440" name="Shape 440"/>
          <p:cNvGrpSpPr/>
          <p:nvPr/>
        </p:nvGrpSpPr>
        <p:grpSpPr>
          <a:xfrm>
            <a:off x="304799" y="1951037"/>
            <a:ext cx="873125" cy="2963862"/>
            <a:chOff x="432" y="738"/>
            <a:chExt cx="625" cy="1899"/>
          </a:xfrm>
        </p:grpSpPr>
        <p:cxnSp>
          <p:nvCxnSpPr>
            <p:cNvPr id="441" name="Shape 441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2" name="Shape 442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43" name="Shape 443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444" name="Shape 444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445" name="Shape 445"/>
          <p:cNvSpPr txBox="1"/>
          <p:nvPr/>
        </p:nvSpPr>
        <p:spPr>
          <a:xfrm>
            <a:off x="677862" y="2471738"/>
            <a:ext cx="495299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446" name="Shape 446"/>
          <p:cNvSpPr/>
          <p:nvPr/>
        </p:nvSpPr>
        <p:spPr>
          <a:xfrm>
            <a:off x="1422400" y="3213100"/>
            <a:ext cx="1231899" cy="846137"/>
          </a:xfrm>
          <a:prstGeom prst="leftArrow">
            <a:avLst>
              <a:gd fmla="val 50000" name="adj1"/>
              <a:gd fmla="val 36398" name="adj2"/>
            </a:avLst>
          </a:prstGeom>
          <a:solidFill>
            <a:srgbClr val="CC0000"/>
          </a:solidFill>
          <a:ln cap="flat" cmpd="sng" w="36575">
            <a:solidFill>
              <a:schemeClr val="dk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7" name="Shape 447"/>
          <p:cNvSpPr/>
          <p:nvPr/>
        </p:nvSpPr>
        <p:spPr>
          <a:xfrm rot="-163423">
            <a:off x="1365250" y="2216149"/>
            <a:ext cx="1079500" cy="815975"/>
          </a:xfrm>
          <a:prstGeom prst="leftArrow">
            <a:avLst>
              <a:gd fmla="val 50000" name="adj1"/>
              <a:gd fmla="val 33074" name="adj2"/>
            </a:avLst>
          </a:prstGeom>
          <a:solidFill>
            <a:srgbClr val="CC0000"/>
          </a:solidFill>
          <a:ln cap="flat" cmpd="sng" w="36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8" name="Shape 448"/>
          <p:cNvSpPr txBox="1"/>
          <p:nvPr/>
        </p:nvSpPr>
        <p:spPr>
          <a:xfrm>
            <a:off x="2727325" y="2174875"/>
            <a:ext cx="5921375" cy="22272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schedule or a curve that shows the various amounts of a product that consumers are willing and able to purchase at each of a series of possible prices.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0" name="Shape 1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1" name="Shape 1371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372" name="Shape 1372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73" name="Shape 1373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74" name="Shape 1374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75" name="Shape 1375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76" name="Shape 1376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77" name="Shape 1377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78" name="Shape 1378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79" name="Shape 1379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80" name="Shape 1380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81" name="Shape 1381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82" name="Shape 1382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83" name="Shape 1383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84" name="Shape 1384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85" name="Shape 1385"/>
          <p:cNvSpPr/>
          <p:nvPr/>
        </p:nvSpPr>
        <p:spPr>
          <a:xfrm>
            <a:off x="3702050" y="1766888"/>
            <a:ext cx="2411412" cy="3281361"/>
          </a:xfrm>
          <a:custGeom>
            <a:pathLst>
              <a:path extrusionOk="0" h="4134" w="3038">
                <a:moveTo>
                  <a:pt x="0" y="4134"/>
                </a:moveTo>
                <a:lnTo>
                  <a:pt x="438" y="3675"/>
                </a:lnTo>
                <a:lnTo>
                  <a:pt x="860" y="3198"/>
                </a:lnTo>
                <a:lnTo>
                  <a:pt x="1265" y="2704"/>
                </a:lnTo>
                <a:lnTo>
                  <a:pt x="1655" y="2194"/>
                </a:lnTo>
                <a:lnTo>
                  <a:pt x="2026" y="1668"/>
                </a:lnTo>
                <a:lnTo>
                  <a:pt x="2382" y="1128"/>
                </a:lnTo>
                <a:lnTo>
                  <a:pt x="2718" y="572"/>
                </a:lnTo>
                <a:lnTo>
                  <a:pt x="3038" y="0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6" name="Shape 1386"/>
          <p:cNvSpPr/>
          <p:nvPr/>
        </p:nvSpPr>
        <p:spPr>
          <a:xfrm>
            <a:off x="6261100" y="1525587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grpSp>
        <p:nvGrpSpPr>
          <p:cNvPr id="1387" name="Shape 1387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388" name="Shape 1388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89" name="Shape 1389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90" name="Shape 1390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391" name="Shape 1391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392" name="Shape 1392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393" name="Shape 1393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394" name="Shape 1394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1395" name="Shape 1395"/>
          <p:cNvSpPr txBox="1"/>
          <p:nvPr/>
        </p:nvSpPr>
        <p:spPr>
          <a:xfrm>
            <a:off x="7527925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396" name="Shape 1396"/>
          <p:cNvSpPr txBox="1"/>
          <p:nvPr/>
        </p:nvSpPr>
        <p:spPr>
          <a:xfrm>
            <a:off x="8099425" y="2574925"/>
            <a:ext cx="493713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5</a:t>
            </a:r>
          </a:p>
        </p:txBody>
      </p:sp>
      <p:grpSp>
        <p:nvGrpSpPr>
          <p:cNvPr id="1397" name="Shape 1397"/>
          <p:cNvGrpSpPr/>
          <p:nvPr/>
        </p:nvGrpSpPr>
        <p:grpSpPr>
          <a:xfrm>
            <a:off x="7651749" y="1947862"/>
            <a:ext cx="884238" cy="2992437"/>
            <a:chOff x="4616" y="738"/>
            <a:chExt cx="633" cy="1917"/>
          </a:xfrm>
        </p:grpSpPr>
        <p:cxnSp>
          <p:nvCxnSpPr>
            <p:cNvPr id="1398" name="Shape 1398"/>
            <p:cNvCxnSpPr/>
            <p:nvPr/>
          </p:nvCxnSpPr>
          <p:spPr>
            <a:xfrm>
              <a:off x="4895" y="778"/>
              <a:ext cx="0" cy="187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9" name="Shape 1399"/>
            <p:cNvCxnSpPr/>
            <p:nvPr/>
          </p:nvCxnSpPr>
          <p:spPr>
            <a:xfrm>
              <a:off x="4616" y="117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00" name="Shape 1400"/>
            <p:cNvSpPr txBox="1"/>
            <p:nvPr/>
          </p:nvSpPr>
          <p:spPr>
            <a:xfrm>
              <a:off x="4645" y="738"/>
              <a:ext cx="241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401" name="Shape 1401"/>
            <p:cNvSpPr txBox="1"/>
            <p:nvPr/>
          </p:nvSpPr>
          <p:spPr>
            <a:xfrm>
              <a:off x="4934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402" name="Shape 1402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403" name="Shape 1403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404" name="Shape 1404"/>
          <p:cNvSpPr txBox="1"/>
          <p:nvPr/>
        </p:nvSpPr>
        <p:spPr>
          <a:xfrm>
            <a:off x="7648575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1405" name="Shape 1405"/>
          <p:cNvSpPr/>
          <p:nvPr/>
        </p:nvSpPr>
        <p:spPr>
          <a:xfrm>
            <a:off x="2403475" y="1285875"/>
            <a:ext cx="6029324" cy="4337050"/>
          </a:xfrm>
          <a:prstGeom prst="star16">
            <a:avLst>
              <a:gd fmla="val 37500" name="adj"/>
            </a:avLst>
          </a:prstGeom>
          <a:solidFill>
            <a:srgbClr val="FFFF00"/>
          </a:solidFill>
          <a:ln cap="flat" cmpd="sng" w="38100">
            <a:solidFill>
              <a:srgbClr val="CC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if</a:t>
            </a:r>
          </a:p>
          <a:p>
            <a:pPr indent="0" lvl="0" marL="0" marR="0" rtl="0" algn="ctr">
              <a:spcBef>
                <a:spcPts val="96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</a:t>
            </a:r>
          </a:p>
          <a:p>
            <a:pPr indent="0" lvl="0" marL="0" marR="0" rtl="0" algn="ctr">
              <a:spcBef>
                <a:spcPts val="96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Decreases?</a:t>
            </a:r>
          </a:p>
        </p:txBody>
      </p:sp>
      <p:sp>
        <p:nvSpPr>
          <p:cNvPr id="1406" name="Shape 1406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SUPPLY</a:t>
            </a:r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1" name="Shape 1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2" name="Shape 1412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413" name="Shape 1413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4" name="Shape 1414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5" name="Shape 1415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6" name="Shape 1416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7" name="Shape 1417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8" name="Shape 1418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9" name="Shape 1419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0" name="Shape 1420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1" name="Shape 1421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2" name="Shape 1422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3" name="Shape 1423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4" name="Shape 1424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5" name="Shape 1425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426" name="Shape 1426"/>
          <p:cNvSpPr/>
          <p:nvPr/>
        </p:nvSpPr>
        <p:spPr>
          <a:xfrm>
            <a:off x="3702050" y="1766888"/>
            <a:ext cx="2411412" cy="3281361"/>
          </a:xfrm>
          <a:custGeom>
            <a:pathLst>
              <a:path extrusionOk="0" h="4134" w="3038">
                <a:moveTo>
                  <a:pt x="0" y="4134"/>
                </a:moveTo>
                <a:lnTo>
                  <a:pt x="438" y="3675"/>
                </a:lnTo>
                <a:lnTo>
                  <a:pt x="860" y="3198"/>
                </a:lnTo>
                <a:lnTo>
                  <a:pt x="1265" y="2704"/>
                </a:lnTo>
                <a:lnTo>
                  <a:pt x="1655" y="2194"/>
                </a:lnTo>
                <a:lnTo>
                  <a:pt x="2026" y="1668"/>
                </a:lnTo>
                <a:lnTo>
                  <a:pt x="2382" y="1128"/>
                </a:lnTo>
                <a:lnTo>
                  <a:pt x="2718" y="572"/>
                </a:lnTo>
                <a:lnTo>
                  <a:pt x="3038" y="0"/>
                </a:lnTo>
              </a:path>
            </a:pathLst>
          </a:custGeom>
          <a:noFill/>
          <a:ln cap="flat" cmpd="sng" w="571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7" name="Shape 1427"/>
          <p:cNvSpPr/>
          <p:nvPr/>
        </p:nvSpPr>
        <p:spPr>
          <a:xfrm>
            <a:off x="6261100" y="1525587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grpSp>
        <p:nvGrpSpPr>
          <p:cNvPr id="1428" name="Shape 1428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429" name="Shape 1429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30" name="Shape 1430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431" name="Shape 1431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432" name="Shape 1432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433" name="Shape 1433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434" name="Shape 1434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435" name="Shape 1435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10   20   30   40   50   60   70   80</a:t>
            </a:r>
          </a:p>
        </p:txBody>
      </p:sp>
      <p:sp>
        <p:nvSpPr>
          <p:cNvPr id="1436" name="Shape 1436"/>
          <p:cNvSpPr txBox="1"/>
          <p:nvPr/>
        </p:nvSpPr>
        <p:spPr>
          <a:xfrm>
            <a:off x="7527925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437" name="Shape 1437"/>
          <p:cNvSpPr txBox="1"/>
          <p:nvPr/>
        </p:nvSpPr>
        <p:spPr>
          <a:xfrm>
            <a:off x="8099425" y="2574925"/>
            <a:ext cx="493713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5</a:t>
            </a:r>
          </a:p>
        </p:txBody>
      </p:sp>
      <p:grpSp>
        <p:nvGrpSpPr>
          <p:cNvPr id="1438" name="Shape 1438"/>
          <p:cNvGrpSpPr/>
          <p:nvPr/>
        </p:nvGrpSpPr>
        <p:grpSpPr>
          <a:xfrm>
            <a:off x="7651749" y="1947862"/>
            <a:ext cx="884238" cy="2992437"/>
            <a:chOff x="4616" y="738"/>
            <a:chExt cx="633" cy="1917"/>
          </a:xfrm>
        </p:grpSpPr>
        <p:cxnSp>
          <p:nvCxnSpPr>
            <p:cNvPr id="1439" name="Shape 1439"/>
            <p:cNvCxnSpPr/>
            <p:nvPr/>
          </p:nvCxnSpPr>
          <p:spPr>
            <a:xfrm>
              <a:off x="4895" y="778"/>
              <a:ext cx="0" cy="187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0" name="Shape 1440"/>
            <p:cNvCxnSpPr/>
            <p:nvPr/>
          </p:nvCxnSpPr>
          <p:spPr>
            <a:xfrm>
              <a:off x="4616" y="117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41" name="Shape 1441"/>
            <p:cNvSpPr txBox="1"/>
            <p:nvPr/>
          </p:nvSpPr>
          <p:spPr>
            <a:xfrm>
              <a:off x="4645" y="738"/>
              <a:ext cx="241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442" name="Shape 1442"/>
            <p:cNvSpPr txBox="1"/>
            <p:nvPr/>
          </p:nvSpPr>
          <p:spPr>
            <a:xfrm>
              <a:off x="4934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443" name="Shape 1443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444" name="Shape 1444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445" name="Shape 1445"/>
          <p:cNvSpPr txBox="1"/>
          <p:nvPr/>
        </p:nvSpPr>
        <p:spPr>
          <a:xfrm>
            <a:off x="7648575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1446" name="Shape 1446"/>
          <p:cNvSpPr/>
          <p:nvPr/>
        </p:nvSpPr>
        <p:spPr>
          <a:xfrm>
            <a:off x="3540125" y="1539875"/>
            <a:ext cx="2009774" cy="2649537"/>
          </a:xfrm>
          <a:custGeom>
            <a:pathLst>
              <a:path extrusionOk="0" h="4134" w="3038">
                <a:moveTo>
                  <a:pt x="0" y="4134"/>
                </a:moveTo>
                <a:lnTo>
                  <a:pt x="438" y="3675"/>
                </a:lnTo>
                <a:lnTo>
                  <a:pt x="860" y="3198"/>
                </a:lnTo>
                <a:lnTo>
                  <a:pt x="1265" y="2704"/>
                </a:lnTo>
                <a:lnTo>
                  <a:pt x="1655" y="2194"/>
                </a:lnTo>
                <a:lnTo>
                  <a:pt x="2026" y="1668"/>
                </a:lnTo>
                <a:lnTo>
                  <a:pt x="2382" y="1128"/>
                </a:lnTo>
                <a:lnTo>
                  <a:pt x="2718" y="572"/>
                </a:lnTo>
                <a:lnTo>
                  <a:pt x="3038" y="0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7" name="Shape 1447"/>
          <p:cNvSpPr/>
          <p:nvPr/>
        </p:nvSpPr>
        <p:spPr>
          <a:xfrm>
            <a:off x="5621337" y="1131887"/>
            <a:ext cx="51911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S’</a:t>
            </a:r>
          </a:p>
        </p:txBody>
      </p:sp>
      <p:sp>
        <p:nvSpPr>
          <p:cNvPr id="1448" name="Shape 1448"/>
          <p:cNvSpPr txBox="1"/>
          <p:nvPr/>
        </p:nvSpPr>
        <p:spPr>
          <a:xfrm>
            <a:off x="8443913" y="2541588"/>
            <a:ext cx="515936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--</a:t>
            </a:r>
          </a:p>
        </p:txBody>
      </p:sp>
      <p:grpSp>
        <p:nvGrpSpPr>
          <p:cNvPr id="1449" name="Shape 1449"/>
          <p:cNvGrpSpPr/>
          <p:nvPr/>
        </p:nvGrpSpPr>
        <p:grpSpPr>
          <a:xfrm>
            <a:off x="8135938" y="2709863"/>
            <a:ext cx="369886" cy="2322511"/>
            <a:chOff x="1506" y="1707"/>
            <a:chExt cx="232" cy="1463"/>
          </a:xfrm>
        </p:grpSpPr>
        <p:cxnSp>
          <p:nvCxnSpPr>
            <p:cNvPr id="1450" name="Shape 1450"/>
            <p:cNvCxnSpPr/>
            <p:nvPr/>
          </p:nvCxnSpPr>
          <p:spPr>
            <a:xfrm flipH="1" rot="10800000">
              <a:off x="1518" y="1707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1" name="Shape 1451"/>
            <p:cNvCxnSpPr/>
            <p:nvPr/>
          </p:nvCxnSpPr>
          <p:spPr>
            <a:xfrm flipH="1" rot="10800000">
              <a:off x="1514" y="2011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2" name="Shape 1452"/>
            <p:cNvCxnSpPr/>
            <p:nvPr/>
          </p:nvCxnSpPr>
          <p:spPr>
            <a:xfrm flipH="1" rot="10800000">
              <a:off x="1511" y="2316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3" name="Shape 1453"/>
            <p:cNvCxnSpPr/>
            <p:nvPr/>
          </p:nvCxnSpPr>
          <p:spPr>
            <a:xfrm flipH="1" rot="10800000">
              <a:off x="1509" y="2633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4" name="Shape 1454"/>
            <p:cNvCxnSpPr/>
            <p:nvPr/>
          </p:nvCxnSpPr>
          <p:spPr>
            <a:xfrm flipH="1" rot="10800000">
              <a:off x="1506" y="2949"/>
              <a:ext cx="221" cy="221"/>
            </a:xfrm>
            <a:prstGeom prst="straightConnector1">
              <a:avLst/>
            </a:prstGeom>
            <a:noFill/>
            <a:ln cap="flat" cmpd="sng" w="57150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455" name="Shape 1455"/>
          <p:cNvSpPr txBox="1"/>
          <p:nvPr/>
        </p:nvSpPr>
        <p:spPr>
          <a:xfrm>
            <a:off x="3505200" y="925512"/>
            <a:ext cx="1770063" cy="15446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Decrease</a:t>
            </a: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</a:p>
        </p:txBody>
      </p:sp>
      <p:sp>
        <p:nvSpPr>
          <p:cNvPr id="1456" name="Shape 1456"/>
          <p:cNvSpPr txBox="1"/>
          <p:nvPr/>
        </p:nvSpPr>
        <p:spPr>
          <a:xfrm>
            <a:off x="5075237" y="3840162"/>
            <a:ext cx="2301874" cy="1747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Decrease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in Quantity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b="1" i="1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Supplied</a:t>
            </a:r>
          </a:p>
        </p:txBody>
      </p:sp>
      <p:cxnSp>
        <p:nvCxnSpPr>
          <p:cNvPr id="1457" name="Shape 1457"/>
          <p:cNvCxnSpPr/>
          <p:nvPr/>
        </p:nvCxnSpPr>
        <p:spPr>
          <a:xfrm>
            <a:off x="5338762" y="2006600"/>
            <a:ext cx="563562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lg" w="lg" type="triangle"/>
            <a:tailEnd len="med" w="med" type="none"/>
          </a:ln>
        </p:spPr>
      </p:cxnSp>
      <p:cxnSp>
        <p:nvCxnSpPr>
          <p:cNvPr id="1458" name="Shape 1458"/>
          <p:cNvCxnSpPr/>
          <p:nvPr/>
        </p:nvCxnSpPr>
        <p:spPr>
          <a:xfrm>
            <a:off x="3810000" y="3970337"/>
            <a:ext cx="738187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lg" w="lg" type="triangle"/>
            <a:tailEnd len="med" w="med" type="none"/>
          </a:ln>
        </p:spPr>
      </p:cxnSp>
      <p:sp>
        <p:nvSpPr>
          <p:cNvPr id="1459" name="Shape 1459"/>
          <p:cNvSpPr/>
          <p:nvPr/>
        </p:nvSpPr>
        <p:spPr>
          <a:xfrm rot="2261704">
            <a:off x="5160963" y="2957513"/>
            <a:ext cx="211137" cy="1055687"/>
          </a:xfrm>
          <a:prstGeom prst="rightBrace">
            <a:avLst>
              <a:gd fmla="val 41667" name="adj1"/>
              <a:gd fmla="val 50000" name="adj2"/>
            </a:avLst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0" name="Shape 1460"/>
          <p:cNvSpPr/>
          <p:nvPr/>
        </p:nvSpPr>
        <p:spPr>
          <a:xfrm>
            <a:off x="5338762" y="2843213"/>
            <a:ext cx="165100" cy="217487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1" name="Shape 1461"/>
          <p:cNvSpPr/>
          <p:nvPr/>
        </p:nvSpPr>
        <p:spPr>
          <a:xfrm>
            <a:off x="4741862" y="3640137"/>
            <a:ext cx="166686" cy="215899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462" name="Shape 1462"/>
          <p:cNvCxnSpPr/>
          <p:nvPr/>
        </p:nvCxnSpPr>
        <p:spPr>
          <a:xfrm rot="10800000">
            <a:off x="5408612" y="3573462"/>
            <a:ext cx="257175" cy="315912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1463" name="Shape 1463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SUPPLY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8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Shape 1469"/>
          <p:cNvSpPr txBox="1"/>
          <p:nvPr>
            <p:ph type="title"/>
          </p:nvPr>
        </p:nvSpPr>
        <p:spPr>
          <a:xfrm>
            <a:off x="1862138" y="155575"/>
            <a:ext cx="70516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DETERMINANTS OF SUPPLY</a:t>
            </a:r>
          </a:p>
        </p:txBody>
      </p:sp>
      <p:sp>
        <p:nvSpPr>
          <p:cNvPr id="1470" name="Shape 1470"/>
          <p:cNvSpPr txBox="1"/>
          <p:nvPr>
            <p:ph idx="1" type="body"/>
          </p:nvPr>
        </p:nvSpPr>
        <p:spPr>
          <a:xfrm>
            <a:off x="1797050" y="1317625"/>
            <a:ext cx="7346950" cy="5278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Resource Prices</a:t>
            </a:r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Technology</a:t>
            </a:r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Taxes &amp; Subsidies</a:t>
            </a:r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Prices of Other Goods</a:t>
            </a:r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Price Expectations</a:t>
            </a:r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Number of Sellers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5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Shape 1476"/>
          <p:cNvSpPr txBox="1"/>
          <p:nvPr>
            <p:ph type="title"/>
          </p:nvPr>
        </p:nvSpPr>
        <p:spPr>
          <a:xfrm>
            <a:off x="1862138" y="155575"/>
            <a:ext cx="70516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DETERMINANTS OF SUPPLY</a:t>
            </a:r>
          </a:p>
        </p:txBody>
      </p:sp>
      <p:sp>
        <p:nvSpPr>
          <p:cNvPr id="1477" name="Shape 1477"/>
          <p:cNvSpPr txBox="1"/>
          <p:nvPr>
            <p:ph idx="1" type="body"/>
          </p:nvPr>
        </p:nvSpPr>
        <p:spPr>
          <a:xfrm>
            <a:off x="1797050" y="1317625"/>
            <a:ext cx="7346950" cy="5278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Resource Prices</a:t>
            </a:r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Technology</a:t>
            </a:r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Taxes &amp; Subsidies</a:t>
            </a:r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Prices of Other Goods</a:t>
            </a:r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Price Expectations</a:t>
            </a:r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Number of Sellers</a:t>
            </a:r>
          </a:p>
        </p:txBody>
      </p:sp>
      <p:sp>
        <p:nvSpPr>
          <p:cNvPr id="1478" name="Shape 1478"/>
          <p:cNvSpPr/>
          <p:nvPr/>
        </p:nvSpPr>
        <p:spPr>
          <a:xfrm>
            <a:off x="2274888" y="1366837"/>
            <a:ext cx="6040436" cy="4511675"/>
          </a:xfrm>
          <a:prstGeom prst="star16">
            <a:avLst>
              <a:gd fmla="val 37500" name="adj"/>
            </a:avLst>
          </a:prstGeom>
          <a:solidFill>
            <a:srgbClr val="FFFF00"/>
          </a:solidFill>
          <a:ln cap="flat" cmpd="sng" w="28575">
            <a:solidFill>
              <a:srgbClr val="CC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Combining</a:t>
            </a:r>
          </a:p>
          <a:p>
            <a:pPr indent="0" lvl="0" marL="0" marR="0" rtl="0" algn="ctr">
              <a:spcBef>
                <a:spcPts val="1080"/>
              </a:spcBef>
              <a:spcAft>
                <a:spcPts val="0"/>
              </a:spcAft>
              <a:buSzPct val="25000"/>
              <a:buNone/>
            </a:pPr>
            <a:r>
              <a:rPr b="1" i="1" lang="en-US" sz="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</a:t>
            </a:r>
          </a:p>
          <a:p>
            <a:pPr indent="0" lvl="0" marL="0" marR="0" rtl="0" algn="ctr">
              <a:spcBef>
                <a:spcPts val="1080"/>
              </a:spcBef>
              <a:spcAft>
                <a:spcPts val="0"/>
              </a:spcAft>
              <a:buSzPct val="25000"/>
              <a:buNone/>
            </a:pPr>
            <a:r>
              <a:rPr b="1" i="1" lang="en-US" sz="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3" name="Shape 1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4" name="Shape 1484"/>
          <p:cNvGrpSpPr/>
          <p:nvPr/>
        </p:nvGrpSpPr>
        <p:grpSpPr>
          <a:xfrm>
            <a:off x="1816099" y="3492500"/>
            <a:ext cx="6896100" cy="622300"/>
            <a:chOff x="1143" y="2200"/>
            <a:chExt cx="4344" cy="392"/>
          </a:xfrm>
        </p:grpSpPr>
        <p:sp>
          <p:nvSpPr>
            <p:cNvPr id="1485" name="Shape 1485"/>
            <p:cNvSpPr/>
            <p:nvPr/>
          </p:nvSpPr>
          <p:spPr>
            <a:xfrm>
              <a:off x="3600" y="2287"/>
              <a:ext cx="359" cy="272"/>
            </a:xfrm>
            <a:prstGeom prst="ellipse">
              <a:avLst/>
            </a:prstGeom>
            <a:solidFill>
              <a:srgbClr val="FFFF00"/>
            </a:solidFill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86" name="Shape 1486"/>
            <p:cNvSpPr/>
            <p:nvPr/>
          </p:nvSpPr>
          <p:spPr>
            <a:xfrm>
              <a:off x="1143" y="2271"/>
              <a:ext cx="359" cy="272"/>
            </a:xfrm>
            <a:prstGeom prst="ellipse">
              <a:avLst/>
            </a:prstGeom>
            <a:solidFill>
              <a:srgbClr val="FFFF00"/>
            </a:solidFill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87" name="Shape 1487"/>
            <p:cNvSpPr/>
            <p:nvPr/>
          </p:nvSpPr>
          <p:spPr>
            <a:xfrm>
              <a:off x="4720" y="2200"/>
              <a:ext cx="767" cy="392"/>
            </a:xfrm>
            <a:prstGeom prst="ellipse">
              <a:avLst/>
            </a:prstGeom>
            <a:solidFill>
              <a:srgbClr val="FFFF00"/>
            </a:solidFill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88" name="Shape 1488"/>
            <p:cNvSpPr/>
            <p:nvPr/>
          </p:nvSpPr>
          <p:spPr>
            <a:xfrm>
              <a:off x="2376" y="2200"/>
              <a:ext cx="767" cy="392"/>
            </a:xfrm>
            <a:prstGeom prst="ellipse">
              <a:avLst/>
            </a:prstGeom>
            <a:solidFill>
              <a:srgbClr val="FFFF00"/>
            </a:solidFill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489" name="Shape 1489"/>
          <p:cNvSpPr txBox="1"/>
          <p:nvPr>
            <p:ph type="title"/>
          </p:nvPr>
        </p:nvSpPr>
        <p:spPr>
          <a:xfrm>
            <a:off x="1744663" y="82550"/>
            <a:ext cx="711358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 DEMAND &amp; SUPPLY </a:t>
            </a:r>
          </a:p>
        </p:txBody>
      </p:sp>
      <p:sp>
        <p:nvSpPr>
          <p:cNvPr id="1490" name="Shape 1490"/>
          <p:cNvSpPr txBox="1"/>
          <p:nvPr/>
        </p:nvSpPr>
        <p:spPr>
          <a:xfrm>
            <a:off x="1800225" y="2528888"/>
            <a:ext cx="490537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491" name="Shape 1491"/>
          <p:cNvSpPr txBox="1"/>
          <p:nvPr/>
        </p:nvSpPr>
        <p:spPr>
          <a:xfrm>
            <a:off x="2371725" y="2520950"/>
            <a:ext cx="495299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1492" name="Shape 1492"/>
          <p:cNvSpPr txBox="1"/>
          <p:nvPr/>
        </p:nvSpPr>
        <p:spPr>
          <a:xfrm>
            <a:off x="5683250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493" name="Shape 1493"/>
          <p:cNvSpPr txBox="1"/>
          <p:nvPr/>
        </p:nvSpPr>
        <p:spPr>
          <a:xfrm>
            <a:off x="6254750" y="2574925"/>
            <a:ext cx="493713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5</a:t>
            </a:r>
          </a:p>
        </p:txBody>
      </p:sp>
      <p:sp>
        <p:nvSpPr>
          <p:cNvPr id="1494" name="Shape 1494"/>
          <p:cNvSpPr txBox="1"/>
          <p:nvPr/>
        </p:nvSpPr>
        <p:spPr>
          <a:xfrm>
            <a:off x="3238500" y="2146300"/>
            <a:ext cx="723900" cy="31400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200</a:t>
            </a: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grpSp>
        <p:nvGrpSpPr>
          <p:cNvPr id="1495" name="Shape 1495"/>
          <p:cNvGrpSpPr/>
          <p:nvPr/>
        </p:nvGrpSpPr>
        <p:grpSpPr>
          <a:xfrm>
            <a:off x="1708150" y="1404938"/>
            <a:ext cx="3214687" cy="3524250"/>
            <a:chOff x="1076" y="885"/>
            <a:chExt cx="2024" cy="2220"/>
          </a:xfrm>
        </p:grpSpPr>
        <p:cxnSp>
          <p:nvCxnSpPr>
            <p:cNvPr id="1496" name="Shape 1496"/>
            <p:cNvCxnSpPr/>
            <p:nvPr/>
          </p:nvCxnSpPr>
          <p:spPr>
            <a:xfrm>
              <a:off x="1456" y="1276"/>
              <a:ext cx="0" cy="1829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97" name="Shape 1497"/>
            <p:cNvCxnSpPr/>
            <p:nvPr/>
          </p:nvCxnSpPr>
          <p:spPr>
            <a:xfrm>
              <a:off x="1211" y="1636"/>
              <a:ext cx="1889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98" name="Shape 1498"/>
            <p:cNvSpPr txBox="1"/>
            <p:nvPr/>
          </p:nvSpPr>
          <p:spPr>
            <a:xfrm>
              <a:off x="1230" y="1238"/>
              <a:ext cx="213" cy="3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499" name="Shape 1499"/>
            <p:cNvSpPr txBox="1"/>
            <p:nvPr/>
          </p:nvSpPr>
          <p:spPr>
            <a:xfrm>
              <a:off x="1484" y="1238"/>
              <a:ext cx="278" cy="3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  <p:sp>
          <p:nvSpPr>
            <p:cNvPr id="1500" name="Shape 1500"/>
            <p:cNvSpPr txBox="1"/>
            <p:nvPr/>
          </p:nvSpPr>
          <p:spPr>
            <a:xfrm>
              <a:off x="1076" y="885"/>
              <a:ext cx="804" cy="4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BUSHELS</a:t>
              </a:r>
            </a:p>
            <a:p>
              <a:pPr indent="0" lvl="0" marL="0" marR="0" rtl="0" algn="l">
                <a:spcBef>
                  <a:spcPts val="360"/>
                </a:spcBef>
                <a:spcAft>
                  <a:spcPts val="0"/>
                </a:spcAft>
                <a:buSzPct val="25000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OF CORN</a:t>
              </a:r>
            </a:p>
          </p:txBody>
        </p:sp>
        <p:cxnSp>
          <p:nvCxnSpPr>
            <p:cNvPr id="1501" name="Shape 1501"/>
            <p:cNvCxnSpPr/>
            <p:nvPr/>
          </p:nvCxnSpPr>
          <p:spPr>
            <a:xfrm>
              <a:off x="2464" y="1276"/>
              <a:ext cx="0" cy="1829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02" name="Shape 1502"/>
          <p:cNvSpPr txBox="1"/>
          <p:nvPr/>
        </p:nvSpPr>
        <p:spPr>
          <a:xfrm>
            <a:off x="3873500" y="1866900"/>
            <a:ext cx="1219199" cy="7794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DEMAND</a:t>
            </a:r>
          </a:p>
        </p:txBody>
      </p:sp>
      <p:sp>
        <p:nvSpPr>
          <p:cNvPr id="1503" name="Shape 1503"/>
          <p:cNvSpPr txBox="1"/>
          <p:nvPr/>
        </p:nvSpPr>
        <p:spPr>
          <a:xfrm>
            <a:off x="3883025" y="2520950"/>
            <a:ext cx="971550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2,000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4,000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7,000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11,000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16,000</a:t>
            </a:r>
          </a:p>
        </p:txBody>
      </p:sp>
      <p:sp>
        <p:nvSpPr>
          <p:cNvPr id="1504" name="Shape 1504"/>
          <p:cNvSpPr txBox="1"/>
          <p:nvPr/>
        </p:nvSpPr>
        <p:spPr>
          <a:xfrm>
            <a:off x="6946900" y="2146300"/>
            <a:ext cx="723900" cy="359727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200</a:t>
            </a: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sp>
        <p:nvSpPr>
          <p:cNvPr id="1505" name="Shape 1505"/>
          <p:cNvSpPr txBox="1"/>
          <p:nvPr/>
        </p:nvSpPr>
        <p:spPr>
          <a:xfrm>
            <a:off x="7599363" y="2520950"/>
            <a:ext cx="976312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12,000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10,000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7,000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4,000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1,000</a:t>
            </a:r>
          </a:p>
        </p:txBody>
      </p:sp>
      <p:grpSp>
        <p:nvGrpSpPr>
          <p:cNvPr id="1506" name="Shape 1506"/>
          <p:cNvGrpSpPr/>
          <p:nvPr/>
        </p:nvGrpSpPr>
        <p:grpSpPr>
          <a:xfrm>
            <a:off x="5588000" y="1366837"/>
            <a:ext cx="2913063" cy="3573462"/>
            <a:chOff x="3520" y="860"/>
            <a:chExt cx="1835" cy="2251"/>
          </a:xfrm>
        </p:grpSpPr>
        <p:cxnSp>
          <p:nvCxnSpPr>
            <p:cNvPr id="1507" name="Shape 1507"/>
            <p:cNvCxnSpPr/>
            <p:nvPr/>
          </p:nvCxnSpPr>
          <p:spPr>
            <a:xfrm>
              <a:off x="3902" y="1264"/>
              <a:ext cx="0" cy="184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08" name="Shape 1508"/>
            <p:cNvCxnSpPr/>
            <p:nvPr/>
          </p:nvCxnSpPr>
          <p:spPr>
            <a:xfrm>
              <a:off x="3529" y="1638"/>
              <a:ext cx="182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09" name="Shape 1509"/>
            <p:cNvSpPr txBox="1"/>
            <p:nvPr/>
          </p:nvSpPr>
          <p:spPr>
            <a:xfrm>
              <a:off x="3683" y="1227"/>
              <a:ext cx="213" cy="3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510" name="Shape 1510"/>
            <p:cNvSpPr txBox="1"/>
            <p:nvPr/>
          </p:nvSpPr>
          <p:spPr>
            <a:xfrm>
              <a:off x="3936" y="1227"/>
              <a:ext cx="278" cy="3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  <p:sp>
          <p:nvSpPr>
            <p:cNvPr id="1511" name="Shape 1511"/>
            <p:cNvSpPr txBox="1"/>
            <p:nvPr/>
          </p:nvSpPr>
          <p:spPr>
            <a:xfrm>
              <a:off x="3520" y="860"/>
              <a:ext cx="804" cy="4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BUSHELS</a:t>
              </a:r>
            </a:p>
            <a:p>
              <a:pPr indent="0" lvl="0" marL="0" marR="0" rtl="0" algn="l">
                <a:spcBef>
                  <a:spcPts val="360"/>
                </a:spcBef>
                <a:spcAft>
                  <a:spcPts val="0"/>
                </a:spcAft>
                <a:buSzPct val="25000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OF CORN</a:t>
              </a:r>
            </a:p>
          </p:txBody>
        </p:sp>
        <p:cxnSp>
          <p:nvCxnSpPr>
            <p:cNvPr id="1512" name="Shape 1512"/>
            <p:cNvCxnSpPr/>
            <p:nvPr/>
          </p:nvCxnSpPr>
          <p:spPr>
            <a:xfrm>
              <a:off x="4799" y="1264"/>
              <a:ext cx="0" cy="184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13" name="Shape 1513"/>
          <p:cNvSpPr txBox="1"/>
          <p:nvPr/>
        </p:nvSpPr>
        <p:spPr>
          <a:xfrm>
            <a:off x="7607300" y="1866900"/>
            <a:ext cx="1219199" cy="7794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</a:p>
        </p:txBody>
      </p:sp>
      <p:sp>
        <p:nvSpPr>
          <p:cNvPr id="1514" name="Shape 1514"/>
          <p:cNvSpPr/>
          <p:nvPr/>
        </p:nvSpPr>
        <p:spPr>
          <a:xfrm>
            <a:off x="5156200" y="1447800"/>
            <a:ext cx="247649" cy="4381500"/>
          </a:xfrm>
          <a:prstGeom prst="rect">
            <a:avLst/>
          </a:prstGeom>
          <a:solidFill>
            <a:schemeClr val="dk1"/>
          </a:solidFill>
          <a:ln cap="flat" cmpd="sng" w="19050">
            <a:solidFill>
              <a:srgbClr val="0066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5" name="Shape 1515"/>
          <p:cNvSpPr txBox="1"/>
          <p:nvPr/>
        </p:nvSpPr>
        <p:spPr>
          <a:xfrm>
            <a:off x="3251200" y="5829300"/>
            <a:ext cx="397509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EQUILIBRIUM</a:t>
            </a:r>
          </a:p>
        </p:txBody>
      </p:sp>
      <p:grpSp>
        <p:nvGrpSpPr>
          <p:cNvPr id="1516" name="Shape 1516"/>
          <p:cNvGrpSpPr/>
          <p:nvPr/>
        </p:nvGrpSpPr>
        <p:grpSpPr>
          <a:xfrm>
            <a:off x="1973048" y="3868329"/>
            <a:ext cx="6052115" cy="2221728"/>
            <a:chOff x="1242" y="2436"/>
            <a:chExt cx="3812" cy="1399"/>
          </a:xfrm>
        </p:grpSpPr>
        <p:sp>
          <p:nvSpPr>
            <p:cNvPr id="1517" name="Shape 1517"/>
            <p:cNvSpPr/>
            <p:nvPr/>
          </p:nvSpPr>
          <p:spPr>
            <a:xfrm rot="-2451988">
              <a:off x="1709" y="2359"/>
              <a:ext cx="344" cy="1552"/>
            </a:xfrm>
            <a:prstGeom prst="upArrow">
              <a:avLst>
                <a:gd fmla="val 50000" name="adj1"/>
                <a:gd fmla="val 112863" name="adj2"/>
              </a:avLst>
            </a:prstGeom>
            <a:gradFill>
              <a:gsLst>
                <a:gs pos="0">
                  <a:schemeClr val="dk1"/>
                </a:gs>
                <a:gs pos="100000">
                  <a:srgbClr val="CC0000"/>
                </a:gs>
              </a:gsLst>
              <a:lin ang="5400000" scaled="0"/>
            </a:gradFill>
            <a:ln cap="flat" cmpd="sng" w="1905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8" name="Shape 1518"/>
            <p:cNvSpPr/>
            <p:nvPr/>
          </p:nvSpPr>
          <p:spPr>
            <a:xfrm flipH="1" rot="2036293">
              <a:off x="4374" y="2465"/>
              <a:ext cx="343" cy="1313"/>
            </a:xfrm>
            <a:prstGeom prst="upArrow">
              <a:avLst>
                <a:gd fmla="val 50000" name="adj1"/>
                <a:gd fmla="val 95422" name="adj2"/>
              </a:avLst>
            </a:prstGeom>
            <a:gradFill>
              <a:gsLst>
                <a:gs pos="0">
                  <a:schemeClr val="dk1"/>
                </a:gs>
                <a:gs pos="100000">
                  <a:srgbClr val="CC0000"/>
                </a:gs>
              </a:gsLst>
              <a:lin ang="5400000" scaled="0"/>
            </a:gradFill>
            <a:ln cap="flat" cmpd="sng" w="1905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9" name="Shape 1519"/>
            <p:cNvSpPr/>
            <p:nvPr/>
          </p:nvSpPr>
          <p:spPr>
            <a:xfrm>
              <a:off x="2573" y="2581"/>
              <a:ext cx="344" cy="1095"/>
            </a:xfrm>
            <a:prstGeom prst="upArrow">
              <a:avLst>
                <a:gd fmla="val 50000" name="adj1"/>
                <a:gd fmla="val 79578" name="adj2"/>
              </a:avLst>
            </a:prstGeom>
            <a:gradFill>
              <a:gsLst>
                <a:gs pos="0">
                  <a:schemeClr val="dk1"/>
                </a:gs>
                <a:gs pos="100000">
                  <a:srgbClr val="CC0000"/>
                </a:gs>
              </a:gsLst>
              <a:lin ang="5400000" scaled="0"/>
            </a:gradFill>
            <a:ln cap="flat" cmpd="sng" w="1905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0" name="Shape 1520"/>
            <p:cNvSpPr/>
            <p:nvPr/>
          </p:nvSpPr>
          <p:spPr>
            <a:xfrm>
              <a:off x="3606" y="2589"/>
              <a:ext cx="344" cy="1095"/>
            </a:xfrm>
            <a:prstGeom prst="upArrow">
              <a:avLst>
                <a:gd fmla="val 50000" name="adj1"/>
                <a:gd fmla="val 79578" name="adj2"/>
              </a:avLst>
            </a:prstGeom>
            <a:gradFill>
              <a:gsLst>
                <a:gs pos="0">
                  <a:schemeClr val="dk1"/>
                </a:gs>
                <a:gs pos="100000">
                  <a:srgbClr val="CC0000"/>
                </a:gs>
              </a:gsLst>
              <a:lin ang="5400000" scaled="0"/>
            </a:gradFill>
            <a:ln cap="flat" cmpd="sng" w="1905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21" name="Shape 1521"/>
          <p:cNvSpPr txBox="1"/>
          <p:nvPr/>
        </p:nvSpPr>
        <p:spPr>
          <a:xfrm rot="-1781382">
            <a:off x="6921499" y="5803899"/>
            <a:ext cx="22224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Graphically…</a:t>
            </a:r>
          </a:p>
        </p:txBody>
      </p:sp>
      <p:sp>
        <p:nvSpPr>
          <p:cNvPr id="1522" name="Shape 1522"/>
          <p:cNvSpPr txBox="1"/>
          <p:nvPr/>
        </p:nvSpPr>
        <p:spPr>
          <a:xfrm>
            <a:off x="2806700" y="2755900"/>
            <a:ext cx="546099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</p:txBody>
      </p:sp>
      <p:sp>
        <p:nvSpPr>
          <p:cNvPr id="1523" name="Shape 1523"/>
          <p:cNvSpPr txBox="1"/>
          <p:nvPr/>
        </p:nvSpPr>
        <p:spPr>
          <a:xfrm>
            <a:off x="6642100" y="2755900"/>
            <a:ext cx="546099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8" name="Shape 1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9" name="Shape 1529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530" name="Shape 1530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1" name="Shape 1531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2" name="Shape 1532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3" name="Shape 1533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4" name="Shape 1534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5" name="Shape 1535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6" name="Shape 1536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7" name="Shape 1537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8" name="Shape 1538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9" name="Shape 1539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40" name="Shape 1540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41" name="Shape 1541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42" name="Shape 1542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43" name="Shape 1543"/>
          <p:cNvSpPr/>
          <p:nvPr/>
        </p:nvSpPr>
        <p:spPr>
          <a:xfrm>
            <a:off x="3094038" y="3238500"/>
            <a:ext cx="585786" cy="393700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4" name="Shape 1544"/>
          <p:cNvSpPr/>
          <p:nvPr/>
        </p:nvSpPr>
        <p:spPr>
          <a:xfrm>
            <a:off x="4837112" y="5595937"/>
            <a:ext cx="414337" cy="858836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cxnSp>
        <p:nvCxnSpPr>
          <p:cNvPr id="1545" name="Shape 1545"/>
          <p:cNvCxnSpPr/>
          <p:nvPr/>
        </p:nvCxnSpPr>
        <p:spPr>
          <a:xfrm>
            <a:off x="5060950" y="3392487"/>
            <a:ext cx="0" cy="240347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dash"/>
            <a:round/>
            <a:headEnd len="med" w="med" type="none"/>
            <a:tailEnd len="lg" w="lg" type="triangle"/>
          </a:ln>
        </p:spPr>
      </p:cxnSp>
      <p:cxnSp>
        <p:nvCxnSpPr>
          <p:cNvPr id="1546" name="Shape 1546"/>
          <p:cNvCxnSpPr/>
          <p:nvPr/>
        </p:nvCxnSpPr>
        <p:spPr>
          <a:xfrm rot="5400000">
            <a:off x="4275931" y="2658268"/>
            <a:ext cx="1587" cy="153352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dash"/>
            <a:round/>
            <a:headEnd len="med" w="med" type="none"/>
            <a:tailEnd len="lg" w="lg" type="triangle"/>
          </a:ln>
        </p:spPr>
      </p:cxnSp>
      <p:sp>
        <p:nvSpPr>
          <p:cNvPr id="1547" name="Shape 1547"/>
          <p:cNvSpPr/>
          <p:nvPr/>
        </p:nvSpPr>
        <p:spPr>
          <a:xfrm>
            <a:off x="3702050" y="1766888"/>
            <a:ext cx="2411412" cy="3281361"/>
          </a:xfrm>
          <a:custGeom>
            <a:pathLst>
              <a:path extrusionOk="0" h="4134" w="3038">
                <a:moveTo>
                  <a:pt x="0" y="4134"/>
                </a:moveTo>
                <a:lnTo>
                  <a:pt x="438" y="3675"/>
                </a:lnTo>
                <a:lnTo>
                  <a:pt x="860" y="3198"/>
                </a:lnTo>
                <a:lnTo>
                  <a:pt x="1265" y="2704"/>
                </a:lnTo>
                <a:lnTo>
                  <a:pt x="1655" y="2194"/>
                </a:lnTo>
                <a:lnTo>
                  <a:pt x="2026" y="1668"/>
                </a:lnTo>
                <a:lnTo>
                  <a:pt x="2382" y="1128"/>
                </a:lnTo>
                <a:lnTo>
                  <a:pt x="2718" y="572"/>
                </a:lnTo>
                <a:lnTo>
                  <a:pt x="3038" y="0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8" name="Shape 1548"/>
          <p:cNvSpPr/>
          <p:nvPr/>
        </p:nvSpPr>
        <p:spPr>
          <a:xfrm>
            <a:off x="6261100" y="1525587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grpSp>
        <p:nvGrpSpPr>
          <p:cNvPr id="1549" name="Shape 1549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550" name="Shape 1550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51" name="Shape 1551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52" name="Shape 1552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553" name="Shape 1553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554" name="Shape 1554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555" name="Shape 1555"/>
          <p:cNvSpPr/>
          <p:nvPr/>
        </p:nvSpPr>
        <p:spPr>
          <a:xfrm>
            <a:off x="1720850" y="3502025"/>
            <a:ext cx="1376363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6" name="Shape 1556"/>
          <p:cNvSpPr/>
          <p:nvPr/>
        </p:nvSpPr>
        <p:spPr>
          <a:xfrm>
            <a:off x="7632700" y="3532187"/>
            <a:ext cx="1363662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7" name="Shape 1557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FF99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558" name="Shape 1558"/>
          <p:cNvSpPr txBox="1"/>
          <p:nvPr/>
        </p:nvSpPr>
        <p:spPr>
          <a:xfrm>
            <a:off x="37131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2     4     6     8    10   12   14   16</a:t>
            </a:r>
          </a:p>
        </p:txBody>
      </p:sp>
      <p:grpSp>
        <p:nvGrpSpPr>
          <p:cNvPr id="1559" name="Shape 1559"/>
          <p:cNvGrpSpPr/>
          <p:nvPr/>
        </p:nvGrpSpPr>
        <p:grpSpPr>
          <a:xfrm>
            <a:off x="1771650" y="1965325"/>
            <a:ext cx="873125" cy="2963863"/>
            <a:chOff x="432" y="738"/>
            <a:chExt cx="625" cy="1899"/>
          </a:xfrm>
        </p:grpSpPr>
        <p:cxnSp>
          <p:nvCxnSpPr>
            <p:cNvPr id="1560" name="Shape 1560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61" name="Shape 1561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62" name="Shape 1562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563" name="Shape 1563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1564" name="Shape 1564"/>
          <p:cNvSpPr txBox="1"/>
          <p:nvPr/>
        </p:nvSpPr>
        <p:spPr>
          <a:xfrm>
            <a:off x="1698625" y="2528888"/>
            <a:ext cx="490537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565" name="Shape 1565"/>
          <p:cNvSpPr txBox="1"/>
          <p:nvPr/>
        </p:nvSpPr>
        <p:spPr>
          <a:xfrm>
            <a:off x="2092325" y="2520950"/>
            <a:ext cx="971550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16,000</a:t>
            </a:r>
          </a:p>
        </p:txBody>
      </p:sp>
      <p:sp>
        <p:nvSpPr>
          <p:cNvPr id="1566" name="Shape 1566"/>
          <p:cNvSpPr txBox="1"/>
          <p:nvPr/>
        </p:nvSpPr>
        <p:spPr>
          <a:xfrm>
            <a:off x="7550150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567" name="Shape 1567"/>
          <p:cNvSpPr txBox="1"/>
          <p:nvPr/>
        </p:nvSpPr>
        <p:spPr>
          <a:xfrm>
            <a:off x="7994650" y="2562225"/>
            <a:ext cx="976312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1,000</a:t>
            </a:r>
          </a:p>
        </p:txBody>
      </p:sp>
      <p:sp>
        <p:nvSpPr>
          <p:cNvPr id="1568" name="Shape 1568"/>
          <p:cNvSpPr/>
          <p:nvPr/>
        </p:nvSpPr>
        <p:spPr>
          <a:xfrm>
            <a:off x="3927475" y="1824038"/>
            <a:ext cx="3482974" cy="3403600"/>
          </a:xfrm>
          <a:custGeom>
            <a:pathLst>
              <a:path extrusionOk="0" h="4289" w="4387">
                <a:moveTo>
                  <a:pt x="0" y="0"/>
                </a:moveTo>
                <a:lnTo>
                  <a:pt x="191" y="346"/>
                </a:lnTo>
                <a:lnTo>
                  <a:pt x="397" y="685"/>
                </a:lnTo>
                <a:lnTo>
                  <a:pt x="615" y="1014"/>
                </a:lnTo>
                <a:lnTo>
                  <a:pt x="846" y="1335"/>
                </a:lnTo>
                <a:lnTo>
                  <a:pt x="1084" y="1643"/>
                </a:lnTo>
                <a:lnTo>
                  <a:pt x="1337" y="1942"/>
                </a:lnTo>
                <a:lnTo>
                  <a:pt x="1599" y="2230"/>
                </a:lnTo>
                <a:lnTo>
                  <a:pt x="1873" y="2509"/>
                </a:lnTo>
                <a:lnTo>
                  <a:pt x="2155" y="2773"/>
                </a:lnTo>
                <a:lnTo>
                  <a:pt x="2447" y="3028"/>
                </a:lnTo>
                <a:lnTo>
                  <a:pt x="2748" y="3269"/>
                </a:lnTo>
                <a:lnTo>
                  <a:pt x="3059" y="3499"/>
                </a:lnTo>
                <a:lnTo>
                  <a:pt x="3378" y="3715"/>
                </a:lnTo>
                <a:lnTo>
                  <a:pt x="3706" y="3919"/>
                </a:lnTo>
                <a:lnTo>
                  <a:pt x="4043" y="4110"/>
                </a:lnTo>
                <a:lnTo>
                  <a:pt x="4387" y="4289"/>
                </a:lnTo>
              </a:path>
            </a:pathLst>
          </a:custGeom>
          <a:noFill/>
          <a:ln cap="flat" cmpd="sng" w="571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9" name="Shape 1569"/>
          <p:cNvSpPr/>
          <p:nvPr/>
        </p:nvSpPr>
        <p:spPr>
          <a:xfrm>
            <a:off x="7412038" y="5011737"/>
            <a:ext cx="441324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1570" name="Shape 1570"/>
          <p:cNvSpPr/>
          <p:nvPr/>
        </p:nvSpPr>
        <p:spPr>
          <a:xfrm>
            <a:off x="4965700" y="3333750"/>
            <a:ext cx="165100" cy="217487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571" name="Shape 1571"/>
          <p:cNvGrpSpPr/>
          <p:nvPr/>
        </p:nvGrpSpPr>
        <p:grpSpPr>
          <a:xfrm>
            <a:off x="7673974" y="1947863"/>
            <a:ext cx="884238" cy="2992436"/>
            <a:chOff x="4834" y="1227"/>
            <a:chExt cx="557" cy="1884"/>
          </a:xfrm>
        </p:grpSpPr>
        <p:cxnSp>
          <p:nvCxnSpPr>
            <p:cNvPr id="1572" name="Shape 1572"/>
            <p:cNvCxnSpPr/>
            <p:nvPr/>
          </p:nvCxnSpPr>
          <p:spPr>
            <a:xfrm>
              <a:off x="5079" y="1264"/>
              <a:ext cx="0" cy="184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73" name="Shape 1573"/>
            <p:cNvCxnSpPr/>
            <p:nvPr/>
          </p:nvCxnSpPr>
          <p:spPr>
            <a:xfrm>
              <a:off x="4834" y="1654"/>
              <a:ext cx="489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74" name="Shape 1574"/>
            <p:cNvSpPr txBox="1"/>
            <p:nvPr/>
          </p:nvSpPr>
          <p:spPr>
            <a:xfrm>
              <a:off x="4859" y="1227"/>
              <a:ext cx="213" cy="3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575" name="Shape 1575"/>
            <p:cNvSpPr txBox="1"/>
            <p:nvPr/>
          </p:nvSpPr>
          <p:spPr>
            <a:xfrm>
              <a:off x="5113" y="1227"/>
              <a:ext cx="278" cy="3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cxnSp>
        <p:nvCxnSpPr>
          <p:cNvPr id="1576" name="Shape 1576"/>
          <p:cNvCxnSpPr/>
          <p:nvPr/>
        </p:nvCxnSpPr>
        <p:spPr>
          <a:xfrm flipH="1">
            <a:off x="5168899" y="3281362"/>
            <a:ext cx="636588" cy="12223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1577" name="Shape 1577"/>
          <p:cNvSpPr txBox="1"/>
          <p:nvPr/>
        </p:nvSpPr>
        <p:spPr>
          <a:xfrm>
            <a:off x="2143125" y="10334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578" name="Shape 1578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579" name="Shape 1579"/>
          <p:cNvSpPr txBox="1"/>
          <p:nvPr/>
        </p:nvSpPr>
        <p:spPr>
          <a:xfrm>
            <a:off x="1784350" y="1392237"/>
            <a:ext cx="1162049" cy="696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  <a:p>
            <a:pPr indent="0" lvl="0" marL="0" marR="0" rtl="0" algn="ctr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</a:p>
        </p:txBody>
      </p:sp>
      <p:sp>
        <p:nvSpPr>
          <p:cNvPr id="1580" name="Shape 1580"/>
          <p:cNvSpPr txBox="1"/>
          <p:nvPr/>
        </p:nvSpPr>
        <p:spPr>
          <a:xfrm>
            <a:off x="7581900" y="1392237"/>
            <a:ext cx="1162049" cy="696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  <a:p>
            <a:pPr indent="0" lvl="0" marL="0" marR="0" rtl="0" algn="ctr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</a:p>
        </p:txBody>
      </p:sp>
      <p:sp>
        <p:nvSpPr>
          <p:cNvPr id="1581" name="Shape 1581"/>
          <p:cNvSpPr txBox="1"/>
          <p:nvPr/>
        </p:nvSpPr>
        <p:spPr>
          <a:xfrm>
            <a:off x="5624512" y="2562225"/>
            <a:ext cx="2105024" cy="118744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Clearing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Equilibrium</a:t>
            </a:r>
          </a:p>
        </p:txBody>
      </p:sp>
      <p:sp>
        <p:nvSpPr>
          <p:cNvPr id="1582" name="Shape 1582"/>
          <p:cNvSpPr txBox="1"/>
          <p:nvPr>
            <p:ph type="title"/>
          </p:nvPr>
        </p:nvSpPr>
        <p:spPr>
          <a:xfrm>
            <a:off x="1744663" y="82550"/>
            <a:ext cx="711358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 DEMAND &amp; SUPPLY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7" name="Shape 1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" name="Shape 1588"/>
          <p:cNvSpPr/>
          <p:nvPr/>
        </p:nvSpPr>
        <p:spPr>
          <a:xfrm>
            <a:off x="4164012" y="5553075"/>
            <a:ext cx="414337" cy="858837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9" name="Shape 1589"/>
          <p:cNvSpPr/>
          <p:nvPr/>
        </p:nvSpPr>
        <p:spPr>
          <a:xfrm>
            <a:off x="5484812" y="5557837"/>
            <a:ext cx="414337" cy="858836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590" name="Shape 1590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591" name="Shape 1591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2" name="Shape 1592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3" name="Shape 1593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4" name="Shape 1594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5" name="Shape 1595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6" name="Shape 1596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7" name="Shape 1597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8" name="Shape 1598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9" name="Shape 1599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0" name="Shape 1600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1" name="Shape 1601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2" name="Shape 1602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3" name="Shape 1603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604" name="Shape 1604"/>
          <p:cNvSpPr/>
          <p:nvPr/>
        </p:nvSpPr>
        <p:spPr>
          <a:xfrm>
            <a:off x="3094038" y="2400300"/>
            <a:ext cx="585786" cy="393700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5" name="Shape 1605"/>
          <p:cNvSpPr/>
          <p:nvPr/>
        </p:nvSpPr>
        <p:spPr>
          <a:xfrm>
            <a:off x="4837112" y="5595937"/>
            <a:ext cx="414337" cy="858836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cxnSp>
        <p:nvCxnSpPr>
          <p:cNvPr id="1606" name="Shape 1606"/>
          <p:cNvCxnSpPr/>
          <p:nvPr/>
        </p:nvCxnSpPr>
        <p:spPr>
          <a:xfrm>
            <a:off x="5060950" y="3392487"/>
            <a:ext cx="0" cy="240347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dash"/>
            <a:round/>
            <a:headEnd len="med" w="med" type="none"/>
            <a:tailEnd len="lg" w="lg" type="triangle"/>
          </a:ln>
        </p:spPr>
      </p:cxnSp>
      <p:cxnSp>
        <p:nvCxnSpPr>
          <p:cNvPr id="1607" name="Shape 1607"/>
          <p:cNvCxnSpPr/>
          <p:nvPr/>
        </p:nvCxnSpPr>
        <p:spPr>
          <a:xfrm rot="5400000">
            <a:off x="4275931" y="2658268"/>
            <a:ext cx="1587" cy="153352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dash"/>
            <a:round/>
            <a:headEnd len="med" w="med" type="none"/>
            <a:tailEnd len="lg" w="lg" type="triangle"/>
          </a:ln>
        </p:spPr>
      </p:cxnSp>
      <p:sp>
        <p:nvSpPr>
          <p:cNvPr id="1608" name="Shape 1608"/>
          <p:cNvSpPr/>
          <p:nvPr/>
        </p:nvSpPr>
        <p:spPr>
          <a:xfrm>
            <a:off x="3702050" y="1766888"/>
            <a:ext cx="2411412" cy="3281361"/>
          </a:xfrm>
          <a:custGeom>
            <a:pathLst>
              <a:path extrusionOk="0" h="4134" w="3038">
                <a:moveTo>
                  <a:pt x="0" y="4134"/>
                </a:moveTo>
                <a:lnTo>
                  <a:pt x="438" y="3675"/>
                </a:lnTo>
                <a:lnTo>
                  <a:pt x="860" y="3198"/>
                </a:lnTo>
                <a:lnTo>
                  <a:pt x="1265" y="2704"/>
                </a:lnTo>
                <a:lnTo>
                  <a:pt x="1655" y="2194"/>
                </a:lnTo>
                <a:lnTo>
                  <a:pt x="2026" y="1668"/>
                </a:lnTo>
                <a:lnTo>
                  <a:pt x="2382" y="1128"/>
                </a:lnTo>
                <a:lnTo>
                  <a:pt x="2718" y="572"/>
                </a:lnTo>
                <a:lnTo>
                  <a:pt x="3038" y="0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9" name="Shape 1609"/>
          <p:cNvSpPr/>
          <p:nvPr/>
        </p:nvSpPr>
        <p:spPr>
          <a:xfrm>
            <a:off x="6261100" y="1525587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grpSp>
        <p:nvGrpSpPr>
          <p:cNvPr id="1610" name="Shape 1610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611" name="Shape 1611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2" name="Shape 1612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613" name="Shape 1613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614" name="Shape 1614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615" name="Shape 1615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616" name="Shape 1616"/>
          <p:cNvSpPr/>
          <p:nvPr/>
        </p:nvSpPr>
        <p:spPr>
          <a:xfrm>
            <a:off x="1720850" y="3019425"/>
            <a:ext cx="1376363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7" name="Shape 1617"/>
          <p:cNvSpPr/>
          <p:nvPr/>
        </p:nvSpPr>
        <p:spPr>
          <a:xfrm>
            <a:off x="7632700" y="3074988"/>
            <a:ext cx="1363662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8" name="Shape 1618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FF99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619" name="Shape 1619"/>
          <p:cNvSpPr txBox="1"/>
          <p:nvPr/>
        </p:nvSpPr>
        <p:spPr>
          <a:xfrm>
            <a:off x="37131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    </a:t>
            </a: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4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6     8    </a:t>
            </a: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12   14   16</a:t>
            </a:r>
          </a:p>
        </p:txBody>
      </p:sp>
      <p:grpSp>
        <p:nvGrpSpPr>
          <p:cNvPr id="1620" name="Shape 1620"/>
          <p:cNvGrpSpPr/>
          <p:nvPr/>
        </p:nvGrpSpPr>
        <p:grpSpPr>
          <a:xfrm>
            <a:off x="1771650" y="1965325"/>
            <a:ext cx="873125" cy="2963863"/>
            <a:chOff x="432" y="738"/>
            <a:chExt cx="625" cy="1899"/>
          </a:xfrm>
        </p:grpSpPr>
        <p:cxnSp>
          <p:nvCxnSpPr>
            <p:cNvPr id="1621" name="Shape 1621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2" name="Shape 1622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23" name="Shape 1623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624" name="Shape 1624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1625" name="Shape 1625"/>
          <p:cNvSpPr txBox="1"/>
          <p:nvPr/>
        </p:nvSpPr>
        <p:spPr>
          <a:xfrm>
            <a:off x="1698625" y="2528888"/>
            <a:ext cx="490537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626" name="Shape 1626"/>
          <p:cNvSpPr txBox="1"/>
          <p:nvPr/>
        </p:nvSpPr>
        <p:spPr>
          <a:xfrm>
            <a:off x="2092325" y="2520950"/>
            <a:ext cx="971550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16,000</a:t>
            </a:r>
          </a:p>
        </p:txBody>
      </p:sp>
      <p:sp>
        <p:nvSpPr>
          <p:cNvPr id="1627" name="Shape 1627"/>
          <p:cNvSpPr txBox="1"/>
          <p:nvPr/>
        </p:nvSpPr>
        <p:spPr>
          <a:xfrm>
            <a:off x="7550150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628" name="Shape 1628"/>
          <p:cNvSpPr txBox="1"/>
          <p:nvPr/>
        </p:nvSpPr>
        <p:spPr>
          <a:xfrm>
            <a:off x="7994650" y="2562225"/>
            <a:ext cx="976312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1,000</a:t>
            </a:r>
          </a:p>
        </p:txBody>
      </p:sp>
      <p:sp>
        <p:nvSpPr>
          <p:cNvPr id="1629" name="Shape 1629"/>
          <p:cNvSpPr/>
          <p:nvPr/>
        </p:nvSpPr>
        <p:spPr>
          <a:xfrm>
            <a:off x="3927475" y="1824038"/>
            <a:ext cx="3482974" cy="3403600"/>
          </a:xfrm>
          <a:custGeom>
            <a:pathLst>
              <a:path extrusionOk="0" h="4289" w="4387">
                <a:moveTo>
                  <a:pt x="0" y="0"/>
                </a:moveTo>
                <a:lnTo>
                  <a:pt x="191" y="346"/>
                </a:lnTo>
                <a:lnTo>
                  <a:pt x="397" y="685"/>
                </a:lnTo>
                <a:lnTo>
                  <a:pt x="615" y="1014"/>
                </a:lnTo>
                <a:lnTo>
                  <a:pt x="846" y="1335"/>
                </a:lnTo>
                <a:lnTo>
                  <a:pt x="1084" y="1643"/>
                </a:lnTo>
                <a:lnTo>
                  <a:pt x="1337" y="1942"/>
                </a:lnTo>
                <a:lnTo>
                  <a:pt x="1599" y="2230"/>
                </a:lnTo>
                <a:lnTo>
                  <a:pt x="1873" y="2509"/>
                </a:lnTo>
                <a:lnTo>
                  <a:pt x="2155" y="2773"/>
                </a:lnTo>
                <a:lnTo>
                  <a:pt x="2447" y="3028"/>
                </a:lnTo>
                <a:lnTo>
                  <a:pt x="2748" y="3269"/>
                </a:lnTo>
                <a:lnTo>
                  <a:pt x="3059" y="3499"/>
                </a:lnTo>
                <a:lnTo>
                  <a:pt x="3378" y="3715"/>
                </a:lnTo>
                <a:lnTo>
                  <a:pt x="3706" y="3919"/>
                </a:lnTo>
                <a:lnTo>
                  <a:pt x="4043" y="4110"/>
                </a:lnTo>
                <a:lnTo>
                  <a:pt x="4387" y="4289"/>
                </a:lnTo>
              </a:path>
            </a:pathLst>
          </a:custGeom>
          <a:noFill/>
          <a:ln cap="flat" cmpd="sng" w="571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0" name="Shape 1630"/>
          <p:cNvSpPr/>
          <p:nvPr/>
        </p:nvSpPr>
        <p:spPr>
          <a:xfrm>
            <a:off x="7412038" y="5011737"/>
            <a:ext cx="441324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1631" name="Shape 1631"/>
          <p:cNvSpPr/>
          <p:nvPr/>
        </p:nvSpPr>
        <p:spPr>
          <a:xfrm>
            <a:off x="4965700" y="3333750"/>
            <a:ext cx="165100" cy="217487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632" name="Shape 1632"/>
          <p:cNvGrpSpPr/>
          <p:nvPr/>
        </p:nvGrpSpPr>
        <p:grpSpPr>
          <a:xfrm>
            <a:off x="7673974" y="1947863"/>
            <a:ext cx="884238" cy="2992436"/>
            <a:chOff x="4834" y="1227"/>
            <a:chExt cx="557" cy="1884"/>
          </a:xfrm>
        </p:grpSpPr>
        <p:cxnSp>
          <p:nvCxnSpPr>
            <p:cNvPr id="1633" name="Shape 1633"/>
            <p:cNvCxnSpPr/>
            <p:nvPr/>
          </p:nvCxnSpPr>
          <p:spPr>
            <a:xfrm>
              <a:off x="5079" y="1264"/>
              <a:ext cx="0" cy="184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4" name="Shape 1634"/>
            <p:cNvCxnSpPr/>
            <p:nvPr/>
          </p:nvCxnSpPr>
          <p:spPr>
            <a:xfrm>
              <a:off x="4834" y="1654"/>
              <a:ext cx="489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35" name="Shape 1635"/>
            <p:cNvSpPr txBox="1"/>
            <p:nvPr/>
          </p:nvSpPr>
          <p:spPr>
            <a:xfrm>
              <a:off x="4859" y="1227"/>
              <a:ext cx="213" cy="3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636" name="Shape 1636"/>
            <p:cNvSpPr txBox="1"/>
            <p:nvPr/>
          </p:nvSpPr>
          <p:spPr>
            <a:xfrm>
              <a:off x="5113" y="1227"/>
              <a:ext cx="278" cy="3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637" name="Shape 1637"/>
          <p:cNvSpPr txBox="1"/>
          <p:nvPr/>
        </p:nvSpPr>
        <p:spPr>
          <a:xfrm>
            <a:off x="2143125" y="10334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638" name="Shape 1638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639" name="Shape 1639"/>
          <p:cNvSpPr txBox="1"/>
          <p:nvPr/>
        </p:nvSpPr>
        <p:spPr>
          <a:xfrm>
            <a:off x="1784350" y="1392237"/>
            <a:ext cx="1162049" cy="696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  <a:p>
            <a:pPr indent="0" lvl="0" marL="0" marR="0" rtl="0" algn="ctr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</a:p>
        </p:txBody>
      </p:sp>
      <p:sp>
        <p:nvSpPr>
          <p:cNvPr id="1640" name="Shape 1640"/>
          <p:cNvSpPr txBox="1"/>
          <p:nvPr/>
        </p:nvSpPr>
        <p:spPr>
          <a:xfrm>
            <a:off x="7581900" y="1392237"/>
            <a:ext cx="1162049" cy="696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  <a:p>
            <a:pPr indent="0" lvl="0" marL="0" marR="0" rtl="0" algn="ctr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</a:p>
        </p:txBody>
      </p:sp>
      <p:sp>
        <p:nvSpPr>
          <p:cNvPr id="1641" name="Shape 1641"/>
          <p:cNvSpPr txBox="1"/>
          <p:nvPr/>
        </p:nvSpPr>
        <p:spPr>
          <a:xfrm>
            <a:off x="4092575" y="1533525"/>
            <a:ext cx="16573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6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Surplus</a:t>
            </a:r>
          </a:p>
        </p:txBody>
      </p:sp>
      <p:sp>
        <p:nvSpPr>
          <p:cNvPr id="1642" name="Shape 1642"/>
          <p:cNvSpPr/>
          <p:nvPr/>
        </p:nvSpPr>
        <p:spPr>
          <a:xfrm rot="-5400000">
            <a:off x="4845049" y="1595438"/>
            <a:ext cx="341312" cy="1341437"/>
          </a:xfrm>
          <a:prstGeom prst="rightBrace">
            <a:avLst>
              <a:gd fmla="val 32752" name="adj1"/>
              <a:gd fmla="val 50000" name="adj2"/>
            </a:avLst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3" name="Shape 1643"/>
          <p:cNvSpPr txBox="1"/>
          <p:nvPr/>
        </p:nvSpPr>
        <p:spPr>
          <a:xfrm>
            <a:off x="5759450" y="2155825"/>
            <a:ext cx="1885950" cy="210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a $4 price</a:t>
            </a:r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b="1" i="1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is being</a:t>
            </a:r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b="1" i="1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supplied than</a:t>
            </a:r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b="1" i="1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demanded</a:t>
            </a:r>
          </a:p>
        </p:txBody>
      </p:sp>
      <p:grpSp>
        <p:nvGrpSpPr>
          <p:cNvPr id="1644" name="Shape 1644"/>
          <p:cNvGrpSpPr/>
          <p:nvPr/>
        </p:nvGrpSpPr>
        <p:grpSpPr>
          <a:xfrm>
            <a:off x="4368800" y="2603499"/>
            <a:ext cx="1308099" cy="3187699"/>
            <a:chOff x="2752" y="1639"/>
            <a:chExt cx="823" cy="2007"/>
          </a:xfrm>
        </p:grpSpPr>
        <p:cxnSp>
          <p:nvCxnSpPr>
            <p:cNvPr id="1645" name="Shape 1645"/>
            <p:cNvCxnSpPr/>
            <p:nvPr/>
          </p:nvCxnSpPr>
          <p:spPr>
            <a:xfrm>
              <a:off x="2752" y="1639"/>
              <a:ext cx="0" cy="2007"/>
            </a:xfrm>
            <a:prstGeom prst="straightConnector1">
              <a:avLst/>
            </a:prstGeom>
            <a:noFill/>
            <a:ln cap="flat" cmpd="sng" w="28575">
              <a:solidFill>
                <a:srgbClr val="CC0000"/>
              </a:solidFill>
              <a:prstDash val="dash"/>
              <a:round/>
              <a:headEnd len="med" w="med" type="none"/>
              <a:tailEnd len="lg" w="lg" type="triangle"/>
            </a:ln>
          </p:spPr>
        </p:cxnSp>
        <p:cxnSp>
          <p:nvCxnSpPr>
            <p:cNvPr id="1646" name="Shape 1646"/>
            <p:cNvCxnSpPr/>
            <p:nvPr/>
          </p:nvCxnSpPr>
          <p:spPr>
            <a:xfrm>
              <a:off x="3575" y="1639"/>
              <a:ext cx="0" cy="2007"/>
            </a:xfrm>
            <a:prstGeom prst="straightConnector1">
              <a:avLst/>
            </a:prstGeom>
            <a:noFill/>
            <a:ln cap="flat" cmpd="sng" w="28575">
              <a:solidFill>
                <a:srgbClr val="CC0000"/>
              </a:solidFill>
              <a:prstDash val="dash"/>
              <a:round/>
              <a:headEnd len="med" w="med" type="none"/>
              <a:tailEnd len="lg" w="lg" type="triangle"/>
            </a:ln>
          </p:spPr>
        </p:cxnSp>
      </p:grpSp>
      <p:sp>
        <p:nvSpPr>
          <p:cNvPr id="1647" name="Shape 1647"/>
          <p:cNvSpPr/>
          <p:nvPr/>
        </p:nvSpPr>
        <p:spPr>
          <a:xfrm>
            <a:off x="4303712" y="2490788"/>
            <a:ext cx="166686" cy="217487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8" name="Shape 1648"/>
          <p:cNvSpPr/>
          <p:nvPr/>
        </p:nvSpPr>
        <p:spPr>
          <a:xfrm>
            <a:off x="5551487" y="2481263"/>
            <a:ext cx="165100" cy="217487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9" name="Shape 1649"/>
          <p:cNvSpPr txBox="1"/>
          <p:nvPr>
            <p:ph type="title"/>
          </p:nvPr>
        </p:nvSpPr>
        <p:spPr>
          <a:xfrm>
            <a:off x="1744663" y="82550"/>
            <a:ext cx="711358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 DEMAND &amp; SUPPLY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4" name="Shape 1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" name="Shape 1655"/>
          <p:cNvSpPr/>
          <p:nvPr/>
        </p:nvSpPr>
        <p:spPr>
          <a:xfrm>
            <a:off x="4164012" y="5553075"/>
            <a:ext cx="414337" cy="858837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6" name="Shape 1656"/>
          <p:cNvSpPr/>
          <p:nvPr/>
        </p:nvSpPr>
        <p:spPr>
          <a:xfrm>
            <a:off x="5738812" y="5557837"/>
            <a:ext cx="414337" cy="858836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grpSp>
        <p:nvGrpSpPr>
          <p:cNvPr id="1657" name="Shape 1657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658" name="Shape 1658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9" name="Shape 1659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0" name="Shape 1660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1" name="Shape 1661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2" name="Shape 1662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3" name="Shape 1663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4" name="Shape 1664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5" name="Shape 1665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6" name="Shape 1666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7" name="Shape 1667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8" name="Shape 1668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9" name="Shape 1669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70" name="Shape 1670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671" name="Shape 1671"/>
          <p:cNvSpPr/>
          <p:nvPr/>
        </p:nvSpPr>
        <p:spPr>
          <a:xfrm>
            <a:off x="3081338" y="4064000"/>
            <a:ext cx="585786" cy="393700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2" name="Shape 1672"/>
          <p:cNvSpPr/>
          <p:nvPr/>
        </p:nvSpPr>
        <p:spPr>
          <a:xfrm>
            <a:off x="4837112" y="5595937"/>
            <a:ext cx="414337" cy="858836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cxnSp>
        <p:nvCxnSpPr>
          <p:cNvPr id="1673" name="Shape 1673"/>
          <p:cNvCxnSpPr/>
          <p:nvPr/>
        </p:nvCxnSpPr>
        <p:spPr>
          <a:xfrm>
            <a:off x="5060950" y="3392487"/>
            <a:ext cx="0" cy="240347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dash"/>
            <a:round/>
            <a:headEnd len="med" w="med" type="none"/>
            <a:tailEnd len="lg" w="lg" type="triangle"/>
          </a:ln>
        </p:spPr>
      </p:cxnSp>
      <p:cxnSp>
        <p:nvCxnSpPr>
          <p:cNvPr id="1674" name="Shape 1674"/>
          <p:cNvCxnSpPr/>
          <p:nvPr/>
        </p:nvCxnSpPr>
        <p:spPr>
          <a:xfrm rot="5400000">
            <a:off x="4275931" y="2658268"/>
            <a:ext cx="1587" cy="153352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dash"/>
            <a:round/>
            <a:headEnd len="med" w="med" type="none"/>
            <a:tailEnd len="lg" w="lg" type="triangle"/>
          </a:ln>
        </p:spPr>
      </p:cxnSp>
      <p:sp>
        <p:nvSpPr>
          <p:cNvPr id="1675" name="Shape 1675"/>
          <p:cNvSpPr/>
          <p:nvPr/>
        </p:nvSpPr>
        <p:spPr>
          <a:xfrm>
            <a:off x="3702050" y="1766888"/>
            <a:ext cx="2411412" cy="3281361"/>
          </a:xfrm>
          <a:custGeom>
            <a:pathLst>
              <a:path extrusionOk="0" h="4134" w="3038">
                <a:moveTo>
                  <a:pt x="0" y="4134"/>
                </a:moveTo>
                <a:lnTo>
                  <a:pt x="438" y="3675"/>
                </a:lnTo>
                <a:lnTo>
                  <a:pt x="860" y="3198"/>
                </a:lnTo>
                <a:lnTo>
                  <a:pt x="1265" y="2704"/>
                </a:lnTo>
                <a:lnTo>
                  <a:pt x="1655" y="2194"/>
                </a:lnTo>
                <a:lnTo>
                  <a:pt x="2026" y="1668"/>
                </a:lnTo>
                <a:lnTo>
                  <a:pt x="2382" y="1128"/>
                </a:lnTo>
                <a:lnTo>
                  <a:pt x="2718" y="572"/>
                </a:lnTo>
                <a:lnTo>
                  <a:pt x="3038" y="0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6" name="Shape 1676"/>
          <p:cNvSpPr/>
          <p:nvPr/>
        </p:nvSpPr>
        <p:spPr>
          <a:xfrm>
            <a:off x="6261100" y="1525587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grpSp>
        <p:nvGrpSpPr>
          <p:cNvPr id="1677" name="Shape 1677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678" name="Shape 1678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79" name="Shape 1679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680" name="Shape 1680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681" name="Shape 1681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682" name="Shape 1682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683" name="Shape 1683"/>
          <p:cNvSpPr/>
          <p:nvPr/>
        </p:nvSpPr>
        <p:spPr>
          <a:xfrm>
            <a:off x="1682750" y="3971925"/>
            <a:ext cx="1376363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4" name="Shape 1684"/>
          <p:cNvSpPr/>
          <p:nvPr/>
        </p:nvSpPr>
        <p:spPr>
          <a:xfrm>
            <a:off x="7632700" y="4040187"/>
            <a:ext cx="1363662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5" name="Shape 1685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686" name="Shape 1686"/>
          <p:cNvSpPr txBox="1"/>
          <p:nvPr/>
        </p:nvSpPr>
        <p:spPr>
          <a:xfrm>
            <a:off x="37131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     </a:t>
            </a: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1" i="0" lang="en-US" sz="1800" u="none" cap="none" strike="noStrike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6     8    10   12   14   16</a:t>
            </a:r>
          </a:p>
        </p:txBody>
      </p:sp>
      <p:grpSp>
        <p:nvGrpSpPr>
          <p:cNvPr id="1687" name="Shape 1687"/>
          <p:cNvGrpSpPr/>
          <p:nvPr/>
        </p:nvGrpSpPr>
        <p:grpSpPr>
          <a:xfrm>
            <a:off x="1771650" y="1965325"/>
            <a:ext cx="873125" cy="2963863"/>
            <a:chOff x="432" y="738"/>
            <a:chExt cx="625" cy="1899"/>
          </a:xfrm>
        </p:grpSpPr>
        <p:cxnSp>
          <p:nvCxnSpPr>
            <p:cNvPr id="1688" name="Shape 1688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89" name="Shape 1689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90" name="Shape 1690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691" name="Shape 1691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1692" name="Shape 1692"/>
          <p:cNvSpPr txBox="1"/>
          <p:nvPr/>
        </p:nvSpPr>
        <p:spPr>
          <a:xfrm>
            <a:off x="1698625" y="2528888"/>
            <a:ext cx="490537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693" name="Shape 1693"/>
          <p:cNvSpPr txBox="1"/>
          <p:nvPr/>
        </p:nvSpPr>
        <p:spPr>
          <a:xfrm>
            <a:off x="2092325" y="2520950"/>
            <a:ext cx="971550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16,000</a:t>
            </a:r>
          </a:p>
        </p:txBody>
      </p:sp>
      <p:sp>
        <p:nvSpPr>
          <p:cNvPr id="1694" name="Shape 1694"/>
          <p:cNvSpPr txBox="1"/>
          <p:nvPr/>
        </p:nvSpPr>
        <p:spPr>
          <a:xfrm>
            <a:off x="7550150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695" name="Shape 1695"/>
          <p:cNvSpPr txBox="1"/>
          <p:nvPr/>
        </p:nvSpPr>
        <p:spPr>
          <a:xfrm>
            <a:off x="7994650" y="2562225"/>
            <a:ext cx="976312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1,000</a:t>
            </a:r>
          </a:p>
        </p:txBody>
      </p:sp>
      <p:sp>
        <p:nvSpPr>
          <p:cNvPr id="1696" name="Shape 1696"/>
          <p:cNvSpPr/>
          <p:nvPr/>
        </p:nvSpPr>
        <p:spPr>
          <a:xfrm>
            <a:off x="3927475" y="1824038"/>
            <a:ext cx="3482974" cy="3403600"/>
          </a:xfrm>
          <a:custGeom>
            <a:pathLst>
              <a:path extrusionOk="0" h="4289" w="4387">
                <a:moveTo>
                  <a:pt x="0" y="0"/>
                </a:moveTo>
                <a:lnTo>
                  <a:pt x="191" y="346"/>
                </a:lnTo>
                <a:lnTo>
                  <a:pt x="397" y="685"/>
                </a:lnTo>
                <a:lnTo>
                  <a:pt x="615" y="1014"/>
                </a:lnTo>
                <a:lnTo>
                  <a:pt x="846" y="1335"/>
                </a:lnTo>
                <a:lnTo>
                  <a:pt x="1084" y="1643"/>
                </a:lnTo>
                <a:lnTo>
                  <a:pt x="1337" y="1942"/>
                </a:lnTo>
                <a:lnTo>
                  <a:pt x="1599" y="2230"/>
                </a:lnTo>
                <a:lnTo>
                  <a:pt x="1873" y="2509"/>
                </a:lnTo>
                <a:lnTo>
                  <a:pt x="2155" y="2773"/>
                </a:lnTo>
                <a:lnTo>
                  <a:pt x="2447" y="3028"/>
                </a:lnTo>
                <a:lnTo>
                  <a:pt x="2748" y="3269"/>
                </a:lnTo>
                <a:lnTo>
                  <a:pt x="3059" y="3499"/>
                </a:lnTo>
                <a:lnTo>
                  <a:pt x="3378" y="3715"/>
                </a:lnTo>
                <a:lnTo>
                  <a:pt x="3706" y="3919"/>
                </a:lnTo>
                <a:lnTo>
                  <a:pt x="4043" y="4110"/>
                </a:lnTo>
                <a:lnTo>
                  <a:pt x="4387" y="4289"/>
                </a:lnTo>
              </a:path>
            </a:pathLst>
          </a:custGeom>
          <a:noFill/>
          <a:ln cap="flat" cmpd="sng" w="571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7" name="Shape 1697"/>
          <p:cNvSpPr/>
          <p:nvPr/>
        </p:nvSpPr>
        <p:spPr>
          <a:xfrm>
            <a:off x="7412038" y="5011737"/>
            <a:ext cx="441324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1698" name="Shape 1698"/>
          <p:cNvSpPr/>
          <p:nvPr/>
        </p:nvSpPr>
        <p:spPr>
          <a:xfrm>
            <a:off x="4965700" y="3333750"/>
            <a:ext cx="165100" cy="217487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699" name="Shape 1699"/>
          <p:cNvGrpSpPr/>
          <p:nvPr/>
        </p:nvGrpSpPr>
        <p:grpSpPr>
          <a:xfrm>
            <a:off x="7673974" y="1947863"/>
            <a:ext cx="884238" cy="2992436"/>
            <a:chOff x="4834" y="1227"/>
            <a:chExt cx="557" cy="1884"/>
          </a:xfrm>
        </p:grpSpPr>
        <p:cxnSp>
          <p:nvCxnSpPr>
            <p:cNvPr id="1700" name="Shape 1700"/>
            <p:cNvCxnSpPr/>
            <p:nvPr/>
          </p:nvCxnSpPr>
          <p:spPr>
            <a:xfrm>
              <a:off x="5079" y="1264"/>
              <a:ext cx="0" cy="184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01" name="Shape 1701"/>
            <p:cNvCxnSpPr/>
            <p:nvPr/>
          </p:nvCxnSpPr>
          <p:spPr>
            <a:xfrm>
              <a:off x="4834" y="1654"/>
              <a:ext cx="489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02" name="Shape 1702"/>
            <p:cNvSpPr txBox="1"/>
            <p:nvPr/>
          </p:nvSpPr>
          <p:spPr>
            <a:xfrm>
              <a:off x="4859" y="1227"/>
              <a:ext cx="213" cy="3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703" name="Shape 1703"/>
            <p:cNvSpPr txBox="1"/>
            <p:nvPr/>
          </p:nvSpPr>
          <p:spPr>
            <a:xfrm>
              <a:off x="5113" y="1227"/>
              <a:ext cx="278" cy="3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704" name="Shape 1704"/>
          <p:cNvSpPr txBox="1"/>
          <p:nvPr/>
        </p:nvSpPr>
        <p:spPr>
          <a:xfrm>
            <a:off x="2143125" y="10334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705" name="Shape 1705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706" name="Shape 1706"/>
          <p:cNvSpPr txBox="1"/>
          <p:nvPr/>
        </p:nvSpPr>
        <p:spPr>
          <a:xfrm>
            <a:off x="1784350" y="1392237"/>
            <a:ext cx="1162049" cy="696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  <a:p>
            <a:pPr indent="0" lvl="0" marL="0" marR="0" rtl="0" algn="ctr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</a:p>
        </p:txBody>
      </p:sp>
      <p:sp>
        <p:nvSpPr>
          <p:cNvPr id="1707" name="Shape 1707"/>
          <p:cNvSpPr txBox="1"/>
          <p:nvPr/>
        </p:nvSpPr>
        <p:spPr>
          <a:xfrm>
            <a:off x="7581900" y="1392237"/>
            <a:ext cx="1162049" cy="696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  <a:p>
            <a:pPr indent="0" lvl="0" marL="0" marR="0" rtl="0" algn="ctr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</a:p>
        </p:txBody>
      </p:sp>
      <p:grpSp>
        <p:nvGrpSpPr>
          <p:cNvPr id="1708" name="Shape 1708"/>
          <p:cNvGrpSpPr/>
          <p:nvPr/>
        </p:nvGrpSpPr>
        <p:grpSpPr>
          <a:xfrm>
            <a:off x="4368800" y="4241799"/>
            <a:ext cx="1574799" cy="1549399"/>
            <a:chOff x="2752" y="2671"/>
            <a:chExt cx="991" cy="975"/>
          </a:xfrm>
        </p:grpSpPr>
        <p:cxnSp>
          <p:nvCxnSpPr>
            <p:cNvPr id="1709" name="Shape 1709"/>
            <p:cNvCxnSpPr/>
            <p:nvPr/>
          </p:nvCxnSpPr>
          <p:spPr>
            <a:xfrm>
              <a:off x="2752" y="2671"/>
              <a:ext cx="0" cy="975"/>
            </a:xfrm>
            <a:prstGeom prst="straightConnector1">
              <a:avLst/>
            </a:prstGeom>
            <a:noFill/>
            <a:ln cap="flat" cmpd="sng" w="28575">
              <a:solidFill>
                <a:srgbClr val="CC0000"/>
              </a:solidFill>
              <a:prstDash val="dash"/>
              <a:round/>
              <a:headEnd len="med" w="med" type="none"/>
              <a:tailEnd len="lg" w="lg" type="triangle"/>
            </a:ln>
          </p:spPr>
        </p:cxnSp>
        <p:cxnSp>
          <p:nvCxnSpPr>
            <p:cNvPr id="1710" name="Shape 1710"/>
            <p:cNvCxnSpPr/>
            <p:nvPr/>
          </p:nvCxnSpPr>
          <p:spPr>
            <a:xfrm>
              <a:off x="3743" y="2671"/>
              <a:ext cx="0" cy="975"/>
            </a:xfrm>
            <a:prstGeom prst="straightConnector1">
              <a:avLst/>
            </a:prstGeom>
            <a:noFill/>
            <a:ln cap="flat" cmpd="sng" w="28575">
              <a:solidFill>
                <a:srgbClr val="CC0000"/>
              </a:solidFill>
              <a:prstDash val="dash"/>
              <a:round/>
              <a:headEnd len="med" w="med" type="none"/>
              <a:tailEnd len="lg" w="lg" type="triangle"/>
            </a:ln>
          </p:spPr>
        </p:cxnSp>
      </p:grpSp>
      <p:sp>
        <p:nvSpPr>
          <p:cNvPr id="1711" name="Shape 1711"/>
          <p:cNvSpPr txBox="1"/>
          <p:nvPr/>
        </p:nvSpPr>
        <p:spPr>
          <a:xfrm>
            <a:off x="5511800" y="2239963"/>
            <a:ext cx="2122487" cy="21002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a $2 price</a:t>
            </a:r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b="1" i="1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is being</a:t>
            </a:r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b="1" i="1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demanded than</a:t>
            </a:r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b="1" i="1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supplied</a:t>
            </a:r>
          </a:p>
        </p:txBody>
      </p:sp>
      <p:sp>
        <p:nvSpPr>
          <p:cNvPr id="1712" name="Shape 1712"/>
          <p:cNvSpPr/>
          <p:nvPr/>
        </p:nvSpPr>
        <p:spPr>
          <a:xfrm flipH="1" rot="-5400000">
            <a:off x="4973637" y="3816349"/>
            <a:ext cx="354012" cy="1525587"/>
          </a:xfrm>
          <a:prstGeom prst="rightBrace">
            <a:avLst>
              <a:gd fmla="val 35912" name="adj1"/>
              <a:gd fmla="val 50000" name="adj2"/>
            </a:avLst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3" name="Shape 1713"/>
          <p:cNvSpPr txBox="1"/>
          <p:nvPr/>
        </p:nvSpPr>
        <p:spPr>
          <a:xfrm>
            <a:off x="4221162" y="4549775"/>
            <a:ext cx="18859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6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Shortage</a:t>
            </a:r>
          </a:p>
        </p:txBody>
      </p:sp>
      <p:sp>
        <p:nvSpPr>
          <p:cNvPr id="1714" name="Shape 1714"/>
          <p:cNvSpPr/>
          <p:nvPr/>
        </p:nvSpPr>
        <p:spPr>
          <a:xfrm>
            <a:off x="4303712" y="4179887"/>
            <a:ext cx="166686" cy="217487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5" name="Shape 1715"/>
          <p:cNvSpPr/>
          <p:nvPr/>
        </p:nvSpPr>
        <p:spPr>
          <a:xfrm>
            <a:off x="5856287" y="4170362"/>
            <a:ext cx="165100" cy="217487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6" name="Shape 1716"/>
          <p:cNvSpPr txBox="1"/>
          <p:nvPr>
            <p:ph type="title"/>
          </p:nvPr>
        </p:nvSpPr>
        <p:spPr>
          <a:xfrm>
            <a:off x="1744663" y="82550"/>
            <a:ext cx="711358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 DEMAND &amp; SUPPLY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1" name="Shape 1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2" name="Shape 1722"/>
          <p:cNvSpPr/>
          <p:nvPr/>
        </p:nvSpPr>
        <p:spPr>
          <a:xfrm>
            <a:off x="4164012" y="5553075"/>
            <a:ext cx="414337" cy="858837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3" name="Shape 1723"/>
          <p:cNvSpPr/>
          <p:nvPr/>
        </p:nvSpPr>
        <p:spPr>
          <a:xfrm>
            <a:off x="5738812" y="5557837"/>
            <a:ext cx="414337" cy="858836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grpSp>
        <p:nvGrpSpPr>
          <p:cNvPr id="1724" name="Shape 1724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1725" name="Shape 1725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6" name="Shape 1726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7" name="Shape 1727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8" name="Shape 1728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9" name="Shape 1729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30" name="Shape 1730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31" name="Shape 1731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32" name="Shape 1732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33" name="Shape 1733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34" name="Shape 1734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35" name="Shape 1735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36" name="Shape 1736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37" name="Shape 1737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738" name="Shape 1738"/>
          <p:cNvGrpSpPr/>
          <p:nvPr/>
        </p:nvGrpSpPr>
        <p:grpSpPr>
          <a:xfrm>
            <a:off x="4368800" y="2603499"/>
            <a:ext cx="1308099" cy="3187699"/>
            <a:chOff x="2752" y="1639"/>
            <a:chExt cx="823" cy="2007"/>
          </a:xfrm>
        </p:grpSpPr>
        <p:cxnSp>
          <p:nvCxnSpPr>
            <p:cNvPr id="1739" name="Shape 1739"/>
            <p:cNvCxnSpPr/>
            <p:nvPr/>
          </p:nvCxnSpPr>
          <p:spPr>
            <a:xfrm>
              <a:off x="2752" y="1639"/>
              <a:ext cx="0" cy="2007"/>
            </a:xfrm>
            <a:prstGeom prst="straightConnector1">
              <a:avLst/>
            </a:prstGeom>
            <a:noFill/>
            <a:ln cap="flat" cmpd="sng" w="28575">
              <a:solidFill>
                <a:srgbClr val="CC0000"/>
              </a:solidFill>
              <a:prstDash val="dash"/>
              <a:round/>
              <a:headEnd len="med" w="med" type="none"/>
              <a:tailEnd len="lg" w="lg" type="triangle"/>
            </a:ln>
          </p:spPr>
        </p:cxnSp>
        <p:cxnSp>
          <p:nvCxnSpPr>
            <p:cNvPr id="1740" name="Shape 1740"/>
            <p:cNvCxnSpPr/>
            <p:nvPr/>
          </p:nvCxnSpPr>
          <p:spPr>
            <a:xfrm>
              <a:off x="3575" y="1639"/>
              <a:ext cx="0" cy="2007"/>
            </a:xfrm>
            <a:prstGeom prst="straightConnector1">
              <a:avLst/>
            </a:prstGeom>
            <a:noFill/>
            <a:ln cap="flat" cmpd="sng" w="28575">
              <a:solidFill>
                <a:srgbClr val="CC0000"/>
              </a:solidFill>
              <a:prstDash val="dash"/>
              <a:round/>
              <a:headEnd len="med" w="med" type="none"/>
              <a:tailEnd len="lg" w="lg" type="triangle"/>
            </a:ln>
          </p:spPr>
        </p:cxnSp>
      </p:grpSp>
      <p:sp>
        <p:nvSpPr>
          <p:cNvPr id="1741" name="Shape 1741"/>
          <p:cNvSpPr/>
          <p:nvPr/>
        </p:nvSpPr>
        <p:spPr>
          <a:xfrm>
            <a:off x="3081338" y="4064000"/>
            <a:ext cx="585786" cy="393700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2" name="Shape 1742"/>
          <p:cNvSpPr/>
          <p:nvPr/>
        </p:nvSpPr>
        <p:spPr>
          <a:xfrm>
            <a:off x="4837112" y="5595937"/>
            <a:ext cx="414337" cy="858836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cxnSp>
        <p:nvCxnSpPr>
          <p:cNvPr id="1743" name="Shape 1743"/>
          <p:cNvCxnSpPr/>
          <p:nvPr/>
        </p:nvCxnSpPr>
        <p:spPr>
          <a:xfrm>
            <a:off x="5060950" y="3392487"/>
            <a:ext cx="0" cy="240347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dash"/>
            <a:round/>
            <a:headEnd len="med" w="med" type="none"/>
            <a:tailEnd len="lg" w="lg" type="triangle"/>
          </a:ln>
        </p:spPr>
      </p:cxnSp>
      <p:cxnSp>
        <p:nvCxnSpPr>
          <p:cNvPr id="1744" name="Shape 1744"/>
          <p:cNvCxnSpPr/>
          <p:nvPr/>
        </p:nvCxnSpPr>
        <p:spPr>
          <a:xfrm rot="5400000">
            <a:off x="4275931" y="2658268"/>
            <a:ext cx="1587" cy="153352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dash"/>
            <a:round/>
            <a:headEnd len="med" w="med" type="none"/>
            <a:tailEnd len="lg" w="lg" type="triangle"/>
          </a:ln>
        </p:spPr>
      </p:cxnSp>
      <p:sp>
        <p:nvSpPr>
          <p:cNvPr id="1745" name="Shape 1745"/>
          <p:cNvSpPr/>
          <p:nvPr/>
        </p:nvSpPr>
        <p:spPr>
          <a:xfrm>
            <a:off x="3702050" y="1766888"/>
            <a:ext cx="2411412" cy="3281361"/>
          </a:xfrm>
          <a:custGeom>
            <a:pathLst>
              <a:path extrusionOk="0" h="4134" w="3038">
                <a:moveTo>
                  <a:pt x="0" y="4134"/>
                </a:moveTo>
                <a:lnTo>
                  <a:pt x="438" y="3675"/>
                </a:lnTo>
                <a:lnTo>
                  <a:pt x="860" y="3198"/>
                </a:lnTo>
                <a:lnTo>
                  <a:pt x="1265" y="2704"/>
                </a:lnTo>
                <a:lnTo>
                  <a:pt x="1655" y="2194"/>
                </a:lnTo>
                <a:lnTo>
                  <a:pt x="2026" y="1668"/>
                </a:lnTo>
                <a:lnTo>
                  <a:pt x="2382" y="1128"/>
                </a:lnTo>
                <a:lnTo>
                  <a:pt x="2718" y="572"/>
                </a:lnTo>
                <a:lnTo>
                  <a:pt x="3038" y="0"/>
                </a:lnTo>
              </a:path>
            </a:pathLst>
          </a:custGeom>
          <a:noFill/>
          <a:ln cap="flat" cmpd="sng" w="57150">
            <a:solidFill>
              <a:srgbClr val="0000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6" name="Shape 1746"/>
          <p:cNvSpPr/>
          <p:nvPr/>
        </p:nvSpPr>
        <p:spPr>
          <a:xfrm>
            <a:off x="6261100" y="1525587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grpSp>
        <p:nvGrpSpPr>
          <p:cNvPr id="1747" name="Shape 1747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1748" name="Shape 1748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49" name="Shape 1749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750" name="Shape 1750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751" name="Shape 1751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1752" name="Shape 1752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1753" name="Shape 1753"/>
          <p:cNvSpPr/>
          <p:nvPr/>
        </p:nvSpPr>
        <p:spPr>
          <a:xfrm>
            <a:off x="1682750" y="3971925"/>
            <a:ext cx="1376363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4" name="Shape 1754"/>
          <p:cNvSpPr/>
          <p:nvPr/>
        </p:nvSpPr>
        <p:spPr>
          <a:xfrm>
            <a:off x="7632700" y="4040187"/>
            <a:ext cx="1363662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5" name="Shape 1755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756" name="Shape 1756"/>
          <p:cNvSpPr txBox="1"/>
          <p:nvPr/>
        </p:nvSpPr>
        <p:spPr>
          <a:xfrm>
            <a:off x="37131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     </a:t>
            </a: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1" i="0" lang="en-US" sz="1800" u="none" cap="none" strike="noStrike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6     8    10   12   14   16</a:t>
            </a:r>
          </a:p>
        </p:txBody>
      </p:sp>
      <p:grpSp>
        <p:nvGrpSpPr>
          <p:cNvPr id="1757" name="Shape 1757"/>
          <p:cNvGrpSpPr/>
          <p:nvPr/>
        </p:nvGrpSpPr>
        <p:grpSpPr>
          <a:xfrm>
            <a:off x="1771650" y="1965325"/>
            <a:ext cx="873125" cy="2963863"/>
            <a:chOff x="432" y="738"/>
            <a:chExt cx="625" cy="1899"/>
          </a:xfrm>
        </p:grpSpPr>
        <p:cxnSp>
          <p:nvCxnSpPr>
            <p:cNvPr id="1758" name="Shape 1758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59" name="Shape 1759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60" name="Shape 1760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761" name="Shape 1761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1762" name="Shape 1762"/>
          <p:cNvSpPr txBox="1"/>
          <p:nvPr/>
        </p:nvSpPr>
        <p:spPr>
          <a:xfrm>
            <a:off x="1698625" y="2528888"/>
            <a:ext cx="490537" cy="252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763" name="Shape 1763"/>
          <p:cNvSpPr txBox="1"/>
          <p:nvPr/>
        </p:nvSpPr>
        <p:spPr>
          <a:xfrm>
            <a:off x="2092325" y="2520950"/>
            <a:ext cx="971550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16,000</a:t>
            </a:r>
          </a:p>
        </p:txBody>
      </p:sp>
      <p:sp>
        <p:nvSpPr>
          <p:cNvPr id="1764" name="Shape 1764"/>
          <p:cNvSpPr txBox="1"/>
          <p:nvPr/>
        </p:nvSpPr>
        <p:spPr>
          <a:xfrm>
            <a:off x="7550150" y="2559050"/>
            <a:ext cx="490537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765" name="Shape 1765"/>
          <p:cNvSpPr txBox="1"/>
          <p:nvPr/>
        </p:nvSpPr>
        <p:spPr>
          <a:xfrm>
            <a:off x="7994650" y="2562225"/>
            <a:ext cx="976312" cy="252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4,000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1,000</a:t>
            </a:r>
          </a:p>
        </p:txBody>
      </p:sp>
      <p:sp>
        <p:nvSpPr>
          <p:cNvPr id="1766" name="Shape 1766"/>
          <p:cNvSpPr/>
          <p:nvPr/>
        </p:nvSpPr>
        <p:spPr>
          <a:xfrm>
            <a:off x="3927475" y="1824038"/>
            <a:ext cx="3482974" cy="3403600"/>
          </a:xfrm>
          <a:custGeom>
            <a:pathLst>
              <a:path extrusionOk="0" h="4289" w="4387">
                <a:moveTo>
                  <a:pt x="0" y="0"/>
                </a:moveTo>
                <a:lnTo>
                  <a:pt x="191" y="346"/>
                </a:lnTo>
                <a:lnTo>
                  <a:pt x="397" y="685"/>
                </a:lnTo>
                <a:lnTo>
                  <a:pt x="615" y="1014"/>
                </a:lnTo>
                <a:lnTo>
                  <a:pt x="846" y="1335"/>
                </a:lnTo>
                <a:lnTo>
                  <a:pt x="1084" y="1643"/>
                </a:lnTo>
                <a:lnTo>
                  <a:pt x="1337" y="1942"/>
                </a:lnTo>
                <a:lnTo>
                  <a:pt x="1599" y="2230"/>
                </a:lnTo>
                <a:lnTo>
                  <a:pt x="1873" y="2509"/>
                </a:lnTo>
                <a:lnTo>
                  <a:pt x="2155" y="2773"/>
                </a:lnTo>
                <a:lnTo>
                  <a:pt x="2447" y="3028"/>
                </a:lnTo>
                <a:lnTo>
                  <a:pt x="2748" y="3269"/>
                </a:lnTo>
                <a:lnTo>
                  <a:pt x="3059" y="3499"/>
                </a:lnTo>
                <a:lnTo>
                  <a:pt x="3378" y="3715"/>
                </a:lnTo>
                <a:lnTo>
                  <a:pt x="3706" y="3919"/>
                </a:lnTo>
                <a:lnTo>
                  <a:pt x="4043" y="4110"/>
                </a:lnTo>
                <a:lnTo>
                  <a:pt x="4387" y="4289"/>
                </a:lnTo>
              </a:path>
            </a:pathLst>
          </a:custGeom>
          <a:noFill/>
          <a:ln cap="flat" cmpd="sng" w="571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7" name="Shape 1767"/>
          <p:cNvSpPr/>
          <p:nvPr/>
        </p:nvSpPr>
        <p:spPr>
          <a:xfrm>
            <a:off x="7412038" y="5011737"/>
            <a:ext cx="441324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1768" name="Shape 1768"/>
          <p:cNvSpPr/>
          <p:nvPr/>
        </p:nvSpPr>
        <p:spPr>
          <a:xfrm>
            <a:off x="4965700" y="3333750"/>
            <a:ext cx="165100" cy="217487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769" name="Shape 1769"/>
          <p:cNvGrpSpPr/>
          <p:nvPr/>
        </p:nvGrpSpPr>
        <p:grpSpPr>
          <a:xfrm>
            <a:off x="7673974" y="1947863"/>
            <a:ext cx="884238" cy="2992436"/>
            <a:chOff x="4834" y="1227"/>
            <a:chExt cx="557" cy="1884"/>
          </a:xfrm>
        </p:grpSpPr>
        <p:cxnSp>
          <p:nvCxnSpPr>
            <p:cNvPr id="1770" name="Shape 1770"/>
            <p:cNvCxnSpPr/>
            <p:nvPr/>
          </p:nvCxnSpPr>
          <p:spPr>
            <a:xfrm>
              <a:off x="5079" y="1264"/>
              <a:ext cx="0" cy="1847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71" name="Shape 1771"/>
            <p:cNvCxnSpPr/>
            <p:nvPr/>
          </p:nvCxnSpPr>
          <p:spPr>
            <a:xfrm>
              <a:off x="4834" y="1654"/>
              <a:ext cx="489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72" name="Shape 1772"/>
            <p:cNvSpPr txBox="1"/>
            <p:nvPr/>
          </p:nvSpPr>
          <p:spPr>
            <a:xfrm>
              <a:off x="4859" y="1227"/>
              <a:ext cx="213" cy="3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773" name="Shape 1773"/>
            <p:cNvSpPr txBox="1"/>
            <p:nvPr/>
          </p:nvSpPr>
          <p:spPr>
            <a:xfrm>
              <a:off x="5113" y="1227"/>
              <a:ext cx="278" cy="3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774" name="Shape 1774"/>
          <p:cNvSpPr txBox="1"/>
          <p:nvPr/>
        </p:nvSpPr>
        <p:spPr>
          <a:xfrm>
            <a:off x="2143125" y="10334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1775" name="Shape 1775"/>
          <p:cNvSpPr txBox="1"/>
          <p:nvPr/>
        </p:nvSpPr>
        <p:spPr>
          <a:xfrm>
            <a:off x="4524375" y="6340475"/>
            <a:ext cx="1987549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1776" name="Shape 1776"/>
          <p:cNvSpPr txBox="1"/>
          <p:nvPr/>
        </p:nvSpPr>
        <p:spPr>
          <a:xfrm>
            <a:off x="1784350" y="1392237"/>
            <a:ext cx="1162049" cy="696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  <a:p>
            <a:pPr indent="0" lvl="0" marL="0" marR="0" rtl="0" algn="ctr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</a:p>
        </p:txBody>
      </p:sp>
      <p:sp>
        <p:nvSpPr>
          <p:cNvPr id="1777" name="Shape 1777"/>
          <p:cNvSpPr txBox="1"/>
          <p:nvPr/>
        </p:nvSpPr>
        <p:spPr>
          <a:xfrm>
            <a:off x="7581900" y="1392237"/>
            <a:ext cx="1162049" cy="696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  <a:p>
            <a:pPr indent="0" lvl="0" marL="0" marR="0" rtl="0" algn="ctr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</a:p>
        </p:txBody>
      </p:sp>
      <p:sp>
        <p:nvSpPr>
          <p:cNvPr id="1778" name="Shape 1778"/>
          <p:cNvSpPr/>
          <p:nvPr/>
        </p:nvSpPr>
        <p:spPr>
          <a:xfrm flipH="1" rot="-5400000">
            <a:off x="4973637" y="3816349"/>
            <a:ext cx="354012" cy="1525587"/>
          </a:xfrm>
          <a:prstGeom prst="rightBrace">
            <a:avLst>
              <a:gd fmla="val 35912" name="adj1"/>
              <a:gd fmla="val 50000" name="adj2"/>
            </a:avLst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9" name="Shape 1779"/>
          <p:cNvSpPr txBox="1"/>
          <p:nvPr/>
        </p:nvSpPr>
        <p:spPr>
          <a:xfrm>
            <a:off x="4221162" y="4549775"/>
            <a:ext cx="18859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6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Shortage</a:t>
            </a:r>
          </a:p>
        </p:txBody>
      </p:sp>
      <p:grpSp>
        <p:nvGrpSpPr>
          <p:cNvPr id="1780" name="Shape 1780"/>
          <p:cNvGrpSpPr/>
          <p:nvPr/>
        </p:nvGrpSpPr>
        <p:grpSpPr>
          <a:xfrm>
            <a:off x="4303713" y="4170362"/>
            <a:ext cx="1717674" cy="227011"/>
            <a:chOff x="2711" y="2627"/>
            <a:chExt cx="1081" cy="142"/>
          </a:xfrm>
        </p:grpSpPr>
        <p:sp>
          <p:nvSpPr>
            <p:cNvPr id="1781" name="Shape 1781"/>
            <p:cNvSpPr/>
            <p:nvPr/>
          </p:nvSpPr>
          <p:spPr>
            <a:xfrm>
              <a:off x="2711" y="2632"/>
              <a:ext cx="105" cy="137"/>
            </a:xfrm>
            <a:prstGeom prst="ellipse">
              <a:avLst/>
            </a:prstGeom>
            <a:solidFill>
              <a:srgbClr val="FFFF00"/>
            </a:solidFill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82" name="Shape 1782"/>
            <p:cNvSpPr/>
            <p:nvPr/>
          </p:nvSpPr>
          <p:spPr>
            <a:xfrm>
              <a:off x="3688" y="2627"/>
              <a:ext cx="104" cy="137"/>
            </a:xfrm>
            <a:prstGeom prst="ellipse">
              <a:avLst/>
            </a:prstGeom>
            <a:solidFill>
              <a:srgbClr val="FFFF00"/>
            </a:solidFill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783" name="Shape 1783"/>
          <p:cNvSpPr txBox="1"/>
          <p:nvPr>
            <p:ph type="title"/>
          </p:nvPr>
        </p:nvSpPr>
        <p:spPr>
          <a:xfrm>
            <a:off x="1744663" y="82550"/>
            <a:ext cx="711358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 DEMAND &amp; SUPPLY </a:t>
            </a:r>
          </a:p>
        </p:txBody>
      </p:sp>
      <p:sp>
        <p:nvSpPr>
          <p:cNvPr id="1784" name="Shape 1784"/>
          <p:cNvSpPr txBox="1"/>
          <p:nvPr/>
        </p:nvSpPr>
        <p:spPr>
          <a:xfrm>
            <a:off x="4092575" y="1533525"/>
            <a:ext cx="16573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6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Surplus</a:t>
            </a:r>
          </a:p>
        </p:txBody>
      </p:sp>
      <p:sp>
        <p:nvSpPr>
          <p:cNvPr id="1785" name="Shape 1785"/>
          <p:cNvSpPr/>
          <p:nvPr/>
        </p:nvSpPr>
        <p:spPr>
          <a:xfrm rot="-5400000">
            <a:off x="4845049" y="1595438"/>
            <a:ext cx="341312" cy="1341437"/>
          </a:xfrm>
          <a:prstGeom prst="rightBrace">
            <a:avLst>
              <a:gd fmla="val 32752" name="adj1"/>
              <a:gd fmla="val 50000" name="adj2"/>
            </a:avLst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786" name="Shape 1786"/>
          <p:cNvGrpSpPr/>
          <p:nvPr/>
        </p:nvGrpSpPr>
        <p:grpSpPr>
          <a:xfrm>
            <a:off x="4303713" y="2481262"/>
            <a:ext cx="1412875" cy="227011"/>
            <a:chOff x="2711" y="1563"/>
            <a:chExt cx="890" cy="142"/>
          </a:xfrm>
        </p:grpSpPr>
        <p:sp>
          <p:nvSpPr>
            <p:cNvPr id="1787" name="Shape 1787"/>
            <p:cNvSpPr/>
            <p:nvPr/>
          </p:nvSpPr>
          <p:spPr>
            <a:xfrm>
              <a:off x="2711" y="1568"/>
              <a:ext cx="105" cy="137"/>
            </a:xfrm>
            <a:prstGeom prst="ellipse">
              <a:avLst/>
            </a:prstGeom>
            <a:solidFill>
              <a:srgbClr val="FFFF00"/>
            </a:solidFill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88" name="Shape 1788"/>
            <p:cNvSpPr/>
            <p:nvPr/>
          </p:nvSpPr>
          <p:spPr>
            <a:xfrm>
              <a:off x="3497" y="1563"/>
              <a:ext cx="104" cy="137"/>
            </a:xfrm>
            <a:prstGeom prst="ellipse">
              <a:avLst/>
            </a:prstGeom>
            <a:solidFill>
              <a:srgbClr val="FFFF00"/>
            </a:solidFill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789" name="Shape 1789"/>
          <p:cNvGrpSpPr/>
          <p:nvPr/>
        </p:nvGrpSpPr>
        <p:grpSpPr>
          <a:xfrm>
            <a:off x="4563779" y="2644947"/>
            <a:ext cx="934141" cy="588849"/>
            <a:chOff x="2874" y="1666"/>
            <a:chExt cx="588" cy="370"/>
          </a:xfrm>
        </p:grpSpPr>
        <p:sp>
          <p:nvSpPr>
            <p:cNvPr id="1790" name="Shape 1790"/>
            <p:cNvSpPr/>
            <p:nvPr/>
          </p:nvSpPr>
          <p:spPr>
            <a:xfrm rot="3012323">
              <a:off x="2852" y="1802"/>
              <a:ext cx="368" cy="113"/>
            </a:xfrm>
            <a:prstGeom prst="rightArrow">
              <a:avLst>
                <a:gd fmla="val 50000" name="adj1"/>
                <a:gd fmla="val 81416" name="adj2"/>
              </a:avLst>
            </a:prstGeom>
            <a:gradFill>
              <a:gsLst>
                <a:gs pos="0">
                  <a:schemeClr val="dk1"/>
                </a:gs>
                <a:gs pos="100000">
                  <a:srgbClr val="CC0000"/>
                </a:gs>
              </a:gsLst>
              <a:lin ang="0" scaled="0"/>
            </a:gradFill>
            <a:ln cap="flat" cmpd="sng" w="1905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91" name="Shape 1791"/>
            <p:cNvSpPr/>
            <p:nvPr/>
          </p:nvSpPr>
          <p:spPr>
            <a:xfrm rot="7542095">
              <a:off x="3126" y="1791"/>
              <a:ext cx="368" cy="112"/>
            </a:xfrm>
            <a:prstGeom prst="rightArrow">
              <a:avLst>
                <a:gd fmla="val 50000" name="adj1"/>
                <a:gd fmla="val 81416" name="adj2"/>
              </a:avLst>
            </a:prstGeom>
            <a:gradFill>
              <a:gsLst>
                <a:gs pos="0">
                  <a:schemeClr val="dk1"/>
                </a:gs>
                <a:gs pos="100000">
                  <a:srgbClr val="CC0000"/>
                </a:gs>
              </a:gsLst>
              <a:lin ang="0" scaled="0"/>
            </a:gradFill>
            <a:ln cap="flat" cmpd="sng" w="1905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792" name="Shape 1792"/>
          <p:cNvGrpSpPr/>
          <p:nvPr/>
        </p:nvGrpSpPr>
        <p:grpSpPr>
          <a:xfrm>
            <a:off x="4596120" y="3662246"/>
            <a:ext cx="1024423" cy="575555"/>
            <a:chOff x="2895" y="2306"/>
            <a:chExt cx="645" cy="362"/>
          </a:xfrm>
        </p:grpSpPr>
        <p:sp>
          <p:nvSpPr>
            <p:cNvPr id="1793" name="Shape 1793"/>
            <p:cNvSpPr/>
            <p:nvPr/>
          </p:nvSpPr>
          <p:spPr>
            <a:xfrm rot="-3181554">
              <a:off x="2867" y="2432"/>
              <a:ext cx="368" cy="113"/>
            </a:xfrm>
            <a:prstGeom prst="rightArrow">
              <a:avLst>
                <a:gd fmla="val 50000" name="adj1"/>
                <a:gd fmla="val 81416" name="adj2"/>
              </a:avLst>
            </a:prstGeom>
            <a:gradFill>
              <a:gsLst>
                <a:gs pos="0">
                  <a:schemeClr val="dk1"/>
                </a:gs>
                <a:gs pos="100000">
                  <a:srgbClr val="CC0000"/>
                </a:gs>
              </a:gsLst>
              <a:lin ang="0" scaled="0"/>
            </a:gradFill>
            <a:ln cap="flat" cmpd="sng" w="1905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94" name="Shape 1794"/>
            <p:cNvSpPr/>
            <p:nvPr/>
          </p:nvSpPr>
          <p:spPr>
            <a:xfrm rot="-8155813">
              <a:off x="3184" y="2418"/>
              <a:ext cx="367" cy="112"/>
            </a:xfrm>
            <a:prstGeom prst="rightArrow">
              <a:avLst>
                <a:gd fmla="val 50000" name="adj1"/>
                <a:gd fmla="val 81416" name="adj2"/>
              </a:avLst>
            </a:prstGeom>
            <a:gradFill>
              <a:gsLst>
                <a:gs pos="0">
                  <a:schemeClr val="dk1"/>
                </a:gs>
                <a:gs pos="100000">
                  <a:srgbClr val="CC0000"/>
                </a:gs>
              </a:gsLst>
              <a:lin ang="0" scaled="0"/>
            </a:gradFill>
            <a:ln cap="flat" cmpd="sng" w="1905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6025" lIns="92075" rIns="92075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9" name="Shape 1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0" name="Shape 1800"/>
          <p:cNvSpPr txBox="1"/>
          <p:nvPr>
            <p:ph type="title"/>
          </p:nvPr>
        </p:nvSpPr>
        <p:spPr>
          <a:xfrm>
            <a:off x="1682750" y="206375"/>
            <a:ext cx="7461250" cy="966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 EQUILIBRIUM </a:t>
            </a:r>
          </a:p>
        </p:txBody>
      </p:sp>
      <p:sp>
        <p:nvSpPr>
          <p:cNvPr id="1801" name="Shape 1801"/>
          <p:cNvSpPr txBox="1"/>
          <p:nvPr>
            <p:ph idx="1" type="body"/>
          </p:nvPr>
        </p:nvSpPr>
        <p:spPr>
          <a:xfrm>
            <a:off x="1768475" y="1331912"/>
            <a:ext cx="7299324" cy="5278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Equilibrium Price &amp; Quantity</a:t>
            </a:r>
          </a:p>
          <a:p>
            <a:pPr indent="-342900" lvl="0" marL="3429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Rationing Function of Prices</a:t>
            </a:r>
          </a:p>
          <a:p>
            <a:pPr indent="-342900" lvl="0" marL="3429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in Demand</a:t>
            </a:r>
          </a:p>
          <a:p>
            <a:pPr indent="-342900" lvl="0" marL="3429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in </a:t>
            </a:r>
            <a:r>
              <a:rPr b="1" i="1" lang="en-US" sz="4000" u="sng" cap="none" strike="noStrik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Quantity</a:t>
            </a: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Demanded</a:t>
            </a:r>
          </a:p>
          <a:p>
            <a:pPr indent="-342900" lvl="0" marL="3429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in Supply</a:t>
            </a:r>
          </a:p>
          <a:p>
            <a:pPr indent="-342900" lvl="0" marL="3429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in </a:t>
            </a:r>
            <a:r>
              <a:rPr b="1" i="1" lang="en-US" sz="4000" u="sng" cap="none" strike="noStrik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Quantity</a:t>
            </a: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Supplied</a:t>
            </a:r>
          </a:p>
        </p:txBody>
      </p:sp>
      <p:pic>
        <p:nvPicPr>
          <p:cNvPr id="1802" name="Shape 18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20013" y="1081087"/>
            <a:ext cx="274636" cy="274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/>
          <p:nvPr>
            <p:ph type="title"/>
          </p:nvPr>
        </p:nvSpPr>
        <p:spPr>
          <a:xfrm>
            <a:off x="800100" y="606425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 OF DEMAND</a:t>
            </a:r>
          </a:p>
        </p:txBody>
      </p:sp>
      <p:sp>
        <p:nvSpPr>
          <p:cNvPr id="455" name="Shape 455"/>
          <p:cNvSpPr txBox="1"/>
          <p:nvPr>
            <p:ph idx="1" type="body"/>
          </p:nvPr>
        </p:nvSpPr>
        <p:spPr>
          <a:xfrm>
            <a:off x="1785938" y="3413125"/>
            <a:ext cx="7104062" cy="3321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Price Falls…</a:t>
            </a:r>
          </a:p>
          <a:p>
            <a:pPr indent="-342900" lvl="0" marL="3429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…Quantity Demanded Rises</a:t>
            </a:r>
          </a:p>
          <a:p>
            <a:pPr indent="-342900" lvl="0" marL="3429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Price Rises…</a:t>
            </a:r>
          </a:p>
          <a:p>
            <a:pPr indent="-342900" lvl="0" marL="3429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…Quantity Demanded Falls</a:t>
            </a:r>
          </a:p>
        </p:txBody>
      </p:sp>
      <p:sp>
        <p:nvSpPr>
          <p:cNvPr id="456" name="Shape 456"/>
          <p:cNvSpPr txBox="1"/>
          <p:nvPr/>
        </p:nvSpPr>
        <p:spPr>
          <a:xfrm>
            <a:off x="1916113" y="1277937"/>
            <a:ext cx="7058024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inverse relationship exists between price and quantity demanded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7" name="Shape 1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" name="Shape 1808"/>
          <p:cNvSpPr txBox="1"/>
          <p:nvPr>
            <p:ph type="title"/>
          </p:nvPr>
        </p:nvSpPr>
        <p:spPr>
          <a:xfrm>
            <a:off x="1608137" y="100013"/>
            <a:ext cx="7535862" cy="10525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Complex Cases</a:t>
            </a:r>
          </a:p>
        </p:txBody>
      </p:sp>
      <p:sp>
        <p:nvSpPr>
          <p:cNvPr id="1809" name="Shape 1809"/>
          <p:cNvSpPr txBox="1"/>
          <p:nvPr>
            <p:ph idx="1" type="body"/>
          </p:nvPr>
        </p:nvSpPr>
        <p:spPr>
          <a:xfrm>
            <a:off x="1828800" y="1400175"/>
            <a:ext cx="7010400" cy="5057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Increases;  Demand Decreases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Prices Decrease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Quantity Indeterminate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Decreases;  Demand Increases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Increases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Quantity Indeterminate</a:t>
            </a:r>
          </a:p>
        </p:txBody>
      </p:sp>
      <p:sp>
        <p:nvSpPr>
          <p:cNvPr id="1810" name="Shape 1810"/>
          <p:cNvSpPr txBox="1"/>
          <p:nvPr/>
        </p:nvSpPr>
        <p:spPr>
          <a:xfrm>
            <a:off x="1746250" y="803275"/>
            <a:ext cx="3968749" cy="8239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Multiple Shifts…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5" name="Shape 1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6" name="Shape 1816"/>
          <p:cNvSpPr txBox="1"/>
          <p:nvPr>
            <p:ph type="title"/>
          </p:nvPr>
        </p:nvSpPr>
        <p:spPr>
          <a:xfrm>
            <a:off x="1608137" y="100013"/>
            <a:ext cx="7535862" cy="10525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Complex Cases</a:t>
            </a:r>
          </a:p>
        </p:txBody>
      </p:sp>
      <p:sp>
        <p:nvSpPr>
          <p:cNvPr id="1817" name="Shape 1817"/>
          <p:cNvSpPr txBox="1"/>
          <p:nvPr>
            <p:ph idx="1" type="body"/>
          </p:nvPr>
        </p:nvSpPr>
        <p:spPr>
          <a:xfrm>
            <a:off x="1828800" y="1400175"/>
            <a:ext cx="7010400" cy="5057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Increases;  Demand Increases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Prices Indeterminate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Quantity Increases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Decreases;  Demand Decreases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Indeterminate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Quantity Decreases</a:t>
            </a:r>
          </a:p>
        </p:txBody>
      </p:sp>
      <p:sp>
        <p:nvSpPr>
          <p:cNvPr id="1818" name="Shape 1818"/>
          <p:cNvSpPr txBox="1"/>
          <p:nvPr/>
        </p:nvSpPr>
        <p:spPr>
          <a:xfrm>
            <a:off x="1746250" y="803275"/>
            <a:ext cx="3968749" cy="8239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Multiple Shifts…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3" name="Shape 1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" name="Shape 1824"/>
          <p:cNvSpPr txBox="1"/>
          <p:nvPr>
            <p:ph type="title"/>
          </p:nvPr>
        </p:nvSpPr>
        <p:spPr>
          <a:xfrm>
            <a:off x="1608137" y="57150"/>
            <a:ext cx="7535862" cy="1052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Government Set Prices</a:t>
            </a:r>
          </a:p>
        </p:txBody>
      </p:sp>
      <p:sp>
        <p:nvSpPr>
          <p:cNvPr id="1825" name="Shape 1825"/>
          <p:cNvSpPr txBox="1"/>
          <p:nvPr>
            <p:ph idx="1" type="body"/>
          </p:nvPr>
        </p:nvSpPr>
        <p:spPr>
          <a:xfrm>
            <a:off x="1828800" y="981075"/>
            <a:ext cx="7010400" cy="547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Ceilings</a:t>
            </a: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Shortages</a:t>
            </a: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Rationing Problem</a:t>
            </a: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Black Markets</a:t>
            </a: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Rent Controls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Floors</a:t>
            </a: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Surpluses</a:t>
            </a:r>
          </a:p>
        </p:txBody>
      </p:sp>
      <p:pic>
        <p:nvPicPr>
          <p:cNvPr id="1826" name="Shape 18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20050" y="5848350"/>
            <a:ext cx="274637" cy="274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1" name="Shape 1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" name="Shape 1832"/>
          <p:cNvSpPr/>
          <p:nvPr/>
        </p:nvSpPr>
        <p:spPr>
          <a:xfrm>
            <a:off x="757237" y="0"/>
            <a:ext cx="83819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Ceiling</a:t>
            </a:r>
          </a:p>
        </p:txBody>
      </p:sp>
      <p:sp>
        <p:nvSpPr>
          <p:cNvPr id="1833" name="Shape 1833"/>
          <p:cNvSpPr/>
          <p:nvPr/>
        </p:nvSpPr>
        <p:spPr>
          <a:xfrm>
            <a:off x="1371600" y="1066800"/>
            <a:ext cx="702944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i="0" sz="3200" u="none" cap="none" strike="noStrike">
              <a:solidFill>
                <a:srgbClr val="59595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4" name="Shape 1834"/>
          <p:cNvSpPr/>
          <p:nvPr/>
        </p:nvSpPr>
        <p:spPr>
          <a:xfrm>
            <a:off x="1371600" y="1066800"/>
            <a:ext cx="6781800" cy="83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maximum price that sellers may charge for a good, usually set by government.</a:t>
            </a:r>
          </a:p>
        </p:txBody>
      </p:sp>
      <p:sp>
        <p:nvSpPr>
          <p:cNvPr id="1835" name="Shape 1835"/>
          <p:cNvSpPr/>
          <p:nvPr/>
        </p:nvSpPr>
        <p:spPr>
          <a:xfrm>
            <a:off x="5257800" y="3733800"/>
            <a:ext cx="2819400" cy="1219199"/>
          </a:xfrm>
          <a:prstGeom prst="rect">
            <a:avLst/>
          </a:prstGeom>
          <a:solidFill>
            <a:srgbClr val="D3CDA1"/>
          </a:solidFill>
          <a:ln>
            <a:noFill/>
          </a:ln>
        </p:spPr>
        <p:txBody>
          <a:bodyPr anchorCtr="0" anchor="t" bIns="45700" lIns="45700" rIns="45700" tIns="45700">
            <a:noAutofit/>
          </a:bodyPr>
          <a:lstStyle/>
          <a:p>
            <a:pPr indent="-1092200" lvl="0" marL="1143000" marR="0" rtl="0" algn="l">
              <a:spcBef>
                <a:spcPts val="0"/>
              </a:spcBef>
              <a:spcAft>
                <a:spcPts val="0"/>
              </a:spcAft>
              <a:buClr>
                <a:srgbClr val="8C1B54"/>
              </a:buClr>
              <a:buSzPct val="100000"/>
              <a:buFont typeface="Times New Roman"/>
              <a:buChar char="•"/>
            </a:pPr>
            <a:r>
              <a:rPr b="1" i="0" lang="en-US" sz="1800" u="none" cap="none" strike="noStrike">
                <a:solidFill>
                  <a:srgbClr val="8C1B5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Excess Demand (Shortage) Created by a Price Ceiling</a:t>
            </a:r>
          </a:p>
        </p:txBody>
      </p:sp>
      <p:pic>
        <p:nvPicPr>
          <p:cNvPr id="1836" name="Shape 18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514600"/>
            <a:ext cx="3524249" cy="411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7" name="Shape 18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0600" y="2514600"/>
            <a:ext cx="3524249" cy="411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8" name="Shape 183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90600" y="2514600"/>
            <a:ext cx="3524249" cy="411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9" name="Shape 183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90600" y="2514600"/>
            <a:ext cx="3524249" cy="411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0" name="Shape 184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90600" y="2514600"/>
            <a:ext cx="3524249" cy="411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1" name="Shape 184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09600" y="2514600"/>
            <a:ext cx="4419599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6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Shape 184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400" u="none" cap="none" strike="noStrike">
                <a:solidFill>
                  <a:srgbClr val="0066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ceiling</a:t>
            </a:r>
          </a:p>
        </p:txBody>
      </p:sp>
      <p:sp>
        <p:nvSpPr>
          <p:cNvPr id="1848" name="Shape 184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6668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rgbClr val="0066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Rationing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:The process by which the market system allocates goods and services to consumers when quantity demanded exceeds quantity supplied.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6668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rgbClr val="0066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Ration coupons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Tickets or coupons that entitle individuals to purchase a certain amount of a given product per month.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6668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rgbClr val="0066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Black market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A market in which illegal trading takes place at market-determined prices.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3" name="Shape 1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4" name="Shape 1854"/>
          <p:cNvSpPr/>
          <p:nvPr/>
        </p:nvSpPr>
        <p:spPr>
          <a:xfrm>
            <a:off x="757237" y="0"/>
            <a:ext cx="83819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5" name="Shape 1855"/>
          <p:cNvSpPr/>
          <p:nvPr/>
        </p:nvSpPr>
        <p:spPr>
          <a:xfrm>
            <a:off x="914400" y="152400"/>
            <a:ext cx="7391399" cy="533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469B2"/>
              </a:buClr>
              <a:buSzPct val="100000"/>
              <a:buFont typeface="Times New Roman"/>
              <a:buChar char="•"/>
            </a:pPr>
            <a:r>
              <a:rPr b="1" i="0" lang="en-US" sz="3200" u="none" cap="none" strike="noStrike">
                <a:solidFill>
                  <a:srgbClr val="1469B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FLOORS</a:t>
            </a:r>
          </a:p>
        </p:txBody>
      </p:sp>
      <p:sp>
        <p:nvSpPr>
          <p:cNvPr id="1856" name="Shape 1856"/>
          <p:cNvSpPr/>
          <p:nvPr/>
        </p:nvSpPr>
        <p:spPr>
          <a:xfrm>
            <a:off x="1295400" y="1066800"/>
            <a:ext cx="5562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100000"/>
              <a:buFont typeface="Times New Roman"/>
              <a:buChar char="•"/>
            </a:pPr>
            <a:r>
              <a:rPr b="1" i="0" lang="en-US" sz="32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floor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A minimum price below which exchange is not permitted.</a:t>
            </a:r>
          </a:p>
        </p:txBody>
      </p:sp>
      <p:sp>
        <p:nvSpPr>
          <p:cNvPr id="1857" name="Shape 1857"/>
          <p:cNvSpPr/>
          <p:nvPr/>
        </p:nvSpPr>
        <p:spPr>
          <a:xfrm>
            <a:off x="1295400" y="2819400"/>
            <a:ext cx="5562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100000"/>
              <a:buFont typeface="Times New Roman"/>
              <a:buChar char="•"/>
            </a:pPr>
            <a:r>
              <a:rPr b="1" i="0" lang="en-US" sz="32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wage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A price floor set under the price of labor.</a:t>
            </a:r>
          </a:p>
        </p:txBody>
      </p:sp>
      <p:sp>
        <p:nvSpPr>
          <p:cNvPr id="1858" name="Shape 1858"/>
          <p:cNvSpPr txBox="1"/>
          <p:nvPr/>
        </p:nvSpPr>
        <p:spPr>
          <a:xfrm>
            <a:off x="1447800" y="4191000"/>
            <a:ext cx="47244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100000"/>
              <a:buFont typeface="Times New Roman"/>
              <a:buChar char="•"/>
            </a:pPr>
            <a:r>
              <a:rPr b="1" i="0" lang="en-US" sz="32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Agricultural Products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/>
          <p:nvPr>
            <p:ph idx="1" type="body"/>
          </p:nvPr>
        </p:nvSpPr>
        <p:spPr>
          <a:xfrm>
            <a:off x="1743075" y="1527175"/>
            <a:ext cx="7400924" cy="4573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Diminishing Marginal Utility</a:t>
            </a:r>
          </a:p>
          <a:p>
            <a:pPr indent="-285750" lvl="1" marL="74295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Additional satisfaction a consumer gets from purchasing one more unit of a product will lessen each additional unit purchased</a:t>
            </a:r>
          </a:p>
        </p:txBody>
      </p:sp>
      <p:sp>
        <p:nvSpPr>
          <p:cNvPr id="463" name="Shape 463"/>
          <p:cNvSpPr txBox="1"/>
          <p:nvPr>
            <p:ph type="title"/>
          </p:nvPr>
        </p:nvSpPr>
        <p:spPr>
          <a:xfrm>
            <a:off x="800100" y="606425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 OF DEMAND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/>
          <p:nvPr>
            <p:ph idx="1" type="body"/>
          </p:nvPr>
        </p:nvSpPr>
        <p:spPr>
          <a:xfrm>
            <a:off x="1743075" y="1527175"/>
            <a:ext cx="7400924" cy="85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Diminishing Marginal Utility</a:t>
            </a:r>
          </a:p>
        </p:txBody>
      </p:sp>
      <p:sp>
        <p:nvSpPr>
          <p:cNvPr id="470" name="Shape 470"/>
          <p:cNvSpPr txBox="1"/>
          <p:nvPr>
            <p:ph type="title"/>
          </p:nvPr>
        </p:nvSpPr>
        <p:spPr>
          <a:xfrm>
            <a:off x="800100" y="606425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 OF DEMAND</a:t>
            </a:r>
          </a:p>
        </p:txBody>
      </p:sp>
      <p:sp>
        <p:nvSpPr>
          <p:cNvPr id="471" name="Shape 471"/>
          <p:cNvSpPr/>
          <p:nvPr/>
        </p:nvSpPr>
        <p:spPr>
          <a:xfrm>
            <a:off x="1743075" y="2314575"/>
            <a:ext cx="7400924" cy="3786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Times New Roman"/>
              <a:buChar char="•"/>
            </a:pPr>
            <a:r>
              <a:rPr b="1" i="0" lang="en-US" sz="42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Income Effect</a:t>
            </a:r>
          </a:p>
          <a:p>
            <a:pPr indent="-342900" lvl="1" marL="800100" marR="0" rtl="0" algn="l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Times New Roman"/>
              <a:buChar char="•"/>
            </a:pPr>
            <a:r>
              <a:rPr b="1" i="0" lang="en-US" sz="32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individuals cannot keep buying the same quantity of a product if its price rises while their income stays the same 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>
            <p:ph idx="1" type="body"/>
          </p:nvPr>
        </p:nvSpPr>
        <p:spPr>
          <a:xfrm>
            <a:off x="1743075" y="1527175"/>
            <a:ext cx="7400924" cy="85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Diminishing Marginal Utility</a:t>
            </a:r>
          </a:p>
        </p:txBody>
      </p:sp>
      <p:sp>
        <p:nvSpPr>
          <p:cNvPr id="478" name="Shape 478"/>
          <p:cNvSpPr txBox="1"/>
          <p:nvPr>
            <p:ph type="title"/>
          </p:nvPr>
        </p:nvSpPr>
        <p:spPr>
          <a:xfrm>
            <a:off x="800100" y="606425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 OF DEMAND</a:t>
            </a:r>
          </a:p>
        </p:txBody>
      </p:sp>
      <p:sp>
        <p:nvSpPr>
          <p:cNvPr id="479" name="Shape 479"/>
          <p:cNvSpPr/>
          <p:nvPr/>
        </p:nvSpPr>
        <p:spPr>
          <a:xfrm>
            <a:off x="1743075" y="2314575"/>
            <a:ext cx="7400924" cy="3786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Income Effect </a:t>
            </a:r>
          </a:p>
          <a:p>
            <a:pPr indent="-342900" lvl="0" marL="342900" marR="0" rtl="0" algn="l">
              <a:spcBef>
                <a:spcPts val="84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Times New Roman"/>
              <a:buChar char="•"/>
            </a:pPr>
            <a:r>
              <a:rPr b="1" i="0" lang="en-US" sz="42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Substitution Effect</a:t>
            </a:r>
          </a:p>
          <a:p>
            <a:pPr indent="-342900" lvl="1" marL="800100" marR="0" rtl="0" algn="l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Times New Roman"/>
              <a:buChar char="•"/>
            </a:pPr>
            <a:r>
              <a:rPr b="1" i="0" lang="en-US" sz="32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two items satisfy the same need and the price of one rises people will buy the other.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/>
          <p:nvPr>
            <p:ph idx="1" type="body"/>
          </p:nvPr>
        </p:nvSpPr>
        <p:spPr>
          <a:xfrm>
            <a:off x="1743075" y="1539875"/>
            <a:ext cx="7400924" cy="2617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Diminishing Marginal Utility</a:t>
            </a:r>
          </a:p>
          <a:p>
            <a:pPr indent="-342900" lvl="0" marL="3429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Income Effect </a:t>
            </a:r>
          </a:p>
          <a:p>
            <a:pPr indent="-342900" lvl="0" marL="3429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4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Substitution Effect</a:t>
            </a:r>
          </a:p>
          <a:p>
            <a:pPr indent="-342900" lvl="0" marL="3429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4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6" name="Shape 486"/>
          <p:cNvSpPr txBox="1"/>
          <p:nvPr>
            <p:ph type="title"/>
          </p:nvPr>
        </p:nvSpPr>
        <p:spPr>
          <a:xfrm>
            <a:off x="800100" y="606425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 OF DEMAND</a:t>
            </a:r>
          </a:p>
        </p:txBody>
      </p:sp>
      <p:sp>
        <p:nvSpPr>
          <p:cNvPr id="487" name="Shape 487"/>
          <p:cNvSpPr/>
          <p:nvPr/>
        </p:nvSpPr>
        <p:spPr>
          <a:xfrm>
            <a:off x="1743075" y="3711575"/>
            <a:ext cx="7400924" cy="2109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Times New Roman"/>
              <a:buChar char="•"/>
            </a:pPr>
            <a:r>
              <a:rPr b="1" i="0" lang="en-US" sz="42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Demand Curve</a:t>
            </a:r>
          </a:p>
          <a:p>
            <a:pPr indent="-342900" lvl="0" marL="342900" marR="0" rtl="0" algn="l">
              <a:spcBef>
                <a:spcPts val="84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Times New Roman"/>
              <a:buChar char="•"/>
            </a:pPr>
            <a:r>
              <a:rPr b="1" i="0" lang="en-US" sz="42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Individual and Market 			Demand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/>
          <p:nvPr/>
        </p:nvSpPr>
        <p:spPr>
          <a:xfrm>
            <a:off x="6799263" y="5700712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4" name="Shape 494"/>
          <p:cNvSpPr/>
          <p:nvPr/>
        </p:nvSpPr>
        <p:spPr>
          <a:xfrm>
            <a:off x="3117850" y="4759325"/>
            <a:ext cx="471487" cy="555625"/>
          </a:xfrm>
          <a:prstGeom prst="ellipse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5" name="Shape 495"/>
          <p:cNvSpPr txBox="1"/>
          <p:nvPr>
            <p:ph type="title"/>
          </p:nvPr>
        </p:nvSpPr>
        <p:spPr>
          <a:xfrm>
            <a:off x="1833563" y="120650"/>
            <a:ext cx="7024686" cy="862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DEMAND</a:t>
            </a:r>
          </a:p>
        </p:txBody>
      </p:sp>
      <p:grpSp>
        <p:nvGrpSpPr>
          <p:cNvPr id="496" name="Shape 496"/>
          <p:cNvGrpSpPr/>
          <p:nvPr/>
        </p:nvGrpSpPr>
        <p:grpSpPr>
          <a:xfrm>
            <a:off x="3473450" y="1246968"/>
            <a:ext cx="4098924" cy="4584699"/>
            <a:chOff x="1477" y="718"/>
            <a:chExt cx="2934" cy="2936"/>
          </a:xfrm>
        </p:grpSpPr>
        <p:cxnSp>
          <p:nvCxnSpPr>
            <p:cNvPr id="497" name="Shape 497"/>
            <p:cNvCxnSpPr/>
            <p:nvPr/>
          </p:nvCxnSpPr>
          <p:spPr>
            <a:xfrm>
              <a:off x="1489" y="314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8" name="Shape 498"/>
            <p:cNvCxnSpPr/>
            <p:nvPr/>
          </p:nvCxnSpPr>
          <p:spPr>
            <a:xfrm>
              <a:off x="1485" y="263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9" name="Shape 499"/>
            <p:cNvCxnSpPr/>
            <p:nvPr/>
          </p:nvCxnSpPr>
          <p:spPr>
            <a:xfrm>
              <a:off x="1482" y="211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0" name="Shape 500"/>
            <p:cNvCxnSpPr/>
            <p:nvPr/>
          </p:nvCxnSpPr>
          <p:spPr>
            <a:xfrm>
              <a:off x="1480" y="15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1" name="Shape 501"/>
            <p:cNvCxnSpPr/>
            <p:nvPr/>
          </p:nvCxnSpPr>
          <p:spPr>
            <a:xfrm>
              <a:off x="1477" y="106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2" name="Shape 502"/>
            <p:cNvCxnSpPr/>
            <p:nvPr/>
          </p:nvCxnSpPr>
          <p:spPr>
            <a:xfrm rot="-5400000">
              <a:off x="330" y="219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3" name="Shape 503"/>
            <p:cNvCxnSpPr/>
            <p:nvPr/>
          </p:nvCxnSpPr>
          <p:spPr>
            <a:xfrm rot="-5400000">
              <a:off x="645" y="219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4" name="Shape 504"/>
            <p:cNvCxnSpPr/>
            <p:nvPr/>
          </p:nvCxnSpPr>
          <p:spPr>
            <a:xfrm rot="-5400000">
              <a:off x="960" y="2189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5" name="Shape 505"/>
            <p:cNvCxnSpPr/>
            <p:nvPr/>
          </p:nvCxnSpPr>
          <p:spPr>
            <a:xfrm rot="-5400000">
              <a:off x="1274" y="2187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6" name="Shape 506"/>
            <p:cNvCxnSpPr/>
            <p:nvPr/>
          </p:nvCxnSpPr>
          <p:spPr>
            <a:xfrm rot="-5400000">
              <a:off x="1589" y="2185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7" name="Shape 507"/>
            <p:cNvCxnSpPr/>
            <p:nvPr/>
          </p:nvCxnSpPr>
          <p:spPr>
            <a:xfrm rot="-5400000">
              <a:off x="1905" y="2184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8" name="Shape 508"/>
            <p:cNvCxnSpPr/>
            <p:nvPr/>
          </p:nvCxnSpPr>
          <p:spPr>
            <a:xfrm rot="-5400000">
              <a:off x="2219" y="2182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9" name="Shape 509"/>
            <p:cNvCxnSpPr/>
            <p:nvPr/>
          </p:nvCxnSpPr>
          <p:spPr>
            <a:xfrm rot="-5400000">
              <a:off x="2535" y="2180"/>
              <a:ext cx="2922" cy="0"/>
            </a:xfrm>
            <a:prstGeom prst="straightConnector1">
              <a:avLst/>
            </a:prstGeom>
            <a:noFill/>
            <a:ln cap="flat" cmpd="sng" w="19050">
              <a:solidFill>
                <a:srgbClr val="D7D7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10" name="Shape 510"/>
          <p:cNvGrpSpPr/>
          <p:nvPr/>
        </p:nvGrpSpPr>
        <p:grpSpPr>
          <a:xfrm>
            <a:off x="3468687" y="1604962"/>
            <a:ext cx="4173536" cy="4252911"/>
            <a:chOff x="1472" y="947"/>
            <a:chExt cx="2988" cy="2723"/>
          </a:xfrm>
        </p:grpSpPr>
        <p:cxnSp>
          <p:nvCxnSpPr>
            <p:cNvPr id="511" name="Shape 511"/>
            <p:cNvCxnSpPr/>
            <p:nvPr/>
          </p:nvCxnSpPr>
          <p:spPr>
            <a:xfrm>
              <a:off x="1489" y="947"/>
              <a:ext cx="0" cy="2723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2" name="Shape 512"/>
            <p:cNvCxnSpPr/>
            <p:nvPr/>
          </p:nvCxnSpPr>
          <p:spPr>
            <a:xfrm>
              <a:off x="1472" y="3654"/>
              <a:ext cx="2988" cy="0"/>
            </a:xfrm>
            <a:prstGeom prst="straightConnector1">
              <a:avLst/>
            </a:prstGeom>
            <a:noFill/>
            <a:ln cap="flat" cmpd="sng" w="508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13" name="Shape 513"/>
          <p:cNvSpPr/>
          <p:nvPr/>
        </p:nvSpPr>
        <p:spPr>
          <a:xfrm>
            <a:off x="3001963" y="1262062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514" name="Shape 514"/>
          <p:cNvSpPr/>
          <p:nvPr/>
        </p:nvSpPr>
        <p:spPr>
          <a:xfrm>
            <a:off x="7688263" y="5797550"/>
            <a:ext cx="4603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</a:p>
        </p:txBody>
      </p:sp>
      <p:sp>
        <p:nvSpPr>
          <p:cNvPr id="515" name="Shape 515"/>
          <p:cNvSpPr/>
          <p:nvPr/>
        </p:nvSpPr>
        <p:spPr>
          <a:xfrm>
            <a:off x="3205163" y="5683250"/>
            <a:ext cx="401637" cy="51752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516" name="Shape 516"/>
          <p:cNvSpPr/>
          <p:nvPr/>
        </p:nvSpPr>
        <p:spPr>
          <a:xfrm>
            <a:off x="1674813" y="4479925"/>
            <a:ext cx="1287462" cy="625475"/>
          </a:xfrm>
          <a:prstGeom prst="ellipse">
            <a:avLst/>
          </a:prstGeom>
          <a:solidFill>
            <a:srgbClr val="FFFF00"/>
          </a:solidFill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7" name="Shape 517"/>
          <p:cNvSpPr txBox="1"/>
          <p:nvPr/>
        </p:nvSpPr>
        <p:spPr>
          <a:xfrm>
            <a:off x="3054350" y="1595437"/>
            <a:ext cx="438150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grpSp>
        <p:nvGrpSpPr>
          <p:cNvPr id="518" name="Shape 518"/>
          <p:cNvGrpSpPr/>
          <p:nvPr/>
        </p:nvGrpSpPr>
        <p:grpSpPr>
          <a:xfrm>
            <a:off x="1924050" y="1965325"/>
            <a:ext cx="873125" cy="2963863"/>
            <a:chOff x="432" y="738"/>
            <a:chExt cx="625" cy="1899"/>
          </a:xfrm>
        </p:grpSpPr>
        <p:cxnSp>
          <p:nvCxnSpPr>
            <p:cNvPr id="519" name="Shape 519"/>
            <p:cNvCxnSpPr/>
            <p:nvPr/>
          </p:nvCxnSpPr>
          <p:spPr>
            <a:xfrm>
              <a:off x="711" y="778"/>
              <a:ext cx="0" cy="18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0" name="Shape 520"/>
            <p:cNvCxnSpPr/>
            <p:nvPr/>
          </p:nvCxnSpPr>
          <p:spPr>
            <a:xfrm>
              <a:off x="432" y="1143"/>
              <a:ext cx="55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21" name="Shape 521"/>
            <p:cNvSpPr txBox="1"/>
            <p:nvPr/>
          </p:nvSpPr>
          <p:spPr>
            <a:xfrm>
              <a:off x="453" y="738"/>
              <a:ext cx="242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522" name="Shape 522"/>
            <p:cNvSpPr txBox="1"/>
            <p:nvPr/>
          </p:nvSpPr>
          <p:spPr>
            <a:xfrm>
              <a:off x="742" y="738"/>
              <a:ext cx="315" cy="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baseline="-2500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sp>
        <p:nvSpPr>
          <p:cNvPr id="523" name="Shape 523"/>
          <p:cNvSpPr txBox="1"/>
          <p:nvPr/>
        </p:nvSpPr>
        <p:spPr>
          <a:xfrm>
            <a:off x="1417659" y="2528900"/>
            <a:ext cx="873000" cy="252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2371725" y="2520950"/>
            <a:ext cx="746099" cy="252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525" name="Shape 525"/>
          <p:cNvSpPr/>
          <p:nvPr/>
        </p:nvSpPr>
        <p:spPr>
          <a:xfrm>
            <a:off x="6938963" y="4921250"/>
            <a:ext cx="165100" cy="217487"/>
          </a:xfrm>
          <a:prstGeom prst="ellipse">
            <a:avLst/>
          </a:prstGeom>
          <a:solidFill>
            <a:srgbClr val="CC0000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6" name="Shape 526"/>
          <p:cNvSpPr txBox="1"/>
          <p:nvPr/>
        </p:nvSpPr>
        <p:spPr>
          <a:xfrm>
            <a:off x="2041525" y="1071562"/>
            <a:ext cx="1619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Corn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4524375" y="6253162"/>
            <a:ext cx="19875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Corn</a:t>
            </a:r>
          </a:p>
        </p:txBody>
      </p:sp>
      <p:sp>
        <p:nvSpPr>
          <p:cNvPr id="528" name="Shape 528"/>
          <p:cNvSpPr txBox="1"/>
          <p:nvPr/>
        </p:nvSpPr>
        <p:spPr>
          <a:xfrm>
            <a:off x="1936750" y="1709738"/>
            <a:ext cx="857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CORN</a:t>
            </a:r>
          </a:p>
        </p:txBody>
      </p:sp>
      <p:sp>
        <p:nvSpPr>
          <p:cNvPr id="529" name="Shape 529"/>
          <p:cNvSpPr txBox="1"/>
          <p:nvPr/>
        </p:nvSpPr>
        <p:spPr>
          <a:xfrm>
            <a:off x="5222875" y="1695450"/>
            <a:ext cx="33686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Plot the Points</a:t>
            </a:r>
          </a:p>
        </p:txBody>
      </p:sp>
      <p:cxnSp>
        <p:nvCxnSpPr>
          <p:cNvPr id="530" name="Shape 530"/>
          <p:cNvCxnSpPr/>
          <p:nvPr/>
        </p:nvCxnSpPr>
        <p:spPr>
          <a:xfrm>
            <a:off x="2962275" y="4787900"/>
            <a:ext cx="3938587" cy="242887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531" name="Shape 531"/>
          <p:cNvSpPr txBox="1"/>
          <p:nvPr/>
        </p:nvSpPr>
        <p:spPr>
          <a:xfrm>
            <a:off x="3700462" y="5827712"/>
            <a:ext cx="4057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10   20   30   40   50   60   70   </a:t>
            </a: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