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 id="2147483655" r:id="rId2"/>
    <p:sldMasterId id="2147483667" r:id="rId3"/>
  </p:sldMasterIdLst>
  <p:notesMasterIdLst>
    <p:notesMasterId r:id="rId21"/>
  </p:notesMasterIdLst>
  <p:sldIdLst>
    <p:sldId id="256" r:id="rId4"/>
    <p:sldId id="270" r:id="rId5"/>
    <p:sldId id="271" r:id="rId6"/>
    <p:sldId id="272"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2" d="100"/>
          <a:sy n="62" d="100"/>
        </p:scale>
        <p:origin x="-588" y="-52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57789186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8" name="Shape 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 name="Shape 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rot="10800000" flipH="1">
            <a:off x="0" y="2984999"/>
            <a:ext cx="9144000" cy="2158500"/>
          </a:xfrm>
          <a:prstGeom prst="rect">
            <a:avLst/>
          </a:prstGeom>
          <a:solidFill>
            <a:schemeClr val="lt1"/>
          </a:solidFill>
          <a:ln>
            <a:noFill/>
          </a:ln>
        </p:spPr>
        <p:txBody>
          <a:bodyPr lIns="91425" tIns="45700" rIns="91425" bIns="45700" anchor="ctr" anchorCtr="0">
            <a:noAutofit/>
          </a:bodyPr>
          <a:lstStyle/>
          <a:p>
            <a:pPr lvl="0">
              <a:spcBef>
                <a:spcPts val="0"/>
              </a:spcBef>
              <a:buNone/>
            </a:pPr>
            <a:endParaRPr/>
          </a:p>
        </p:txBody>
      </p:sp>
      <p:sp>
        <p:nvSpPr>
          <p:cNvPr id="11" name="Shape 11"/>
          <p:cNvSpPr/>
          <p:nvPr/>
        </p:nvSpPr>
        <p:spPr>
          <a:xfrm>
            <a:off x="0" y="2393175"/>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pPr lvl="0">
              <a:spcBef>
                <a:spcPts val="0"/>
              </a:spcBef>
              <a:buNone/>
            </a:pPr>
            <a:endParaRPr/>
          </a:p>
        </p:txBody>
      </p:sp>
      <p:sp>
        <p:nvSpPr>
          <p:cNvPr id="12" name="Shape 12"/>
          <p:cNvSpPr/>
          <p:nvPr/>
        </p:nvSpPr>
        <p:spPr>
          <a:xfrm rot="10800000" flipH="1">
            <a:off x="0" y="2983958"/>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pPr lvl="0">
              <a:spcBef>
                <a:spcPts val="0"/>
              </a:spcBef>
              <a:buNone/>
            </a:pPr>
            <a:endParaRPr/>
          </a:p>
        </p:txBody>
      </p:sp>
      <p:sp>
        <p:nvSpPr>
          <p:cNvPr id="13" name="Shape 13"/>
          <p:cNvSpPr txBox="1">
            <a:spLocks noGrp="1"/>
          </p:cNvSpPr>
          <p:nvPr>
            <p:ph type="ctrTitle"/>
          </p:nvPr>
        </p:nvSpPr>
        <p:spPr>
          <a:xfrm>
            <a:off x="685800" y="1746894"/>
            <a:ext cx="7772400" cy="1238099"/>
          </a:xfrm>
          <a:prstGeom prst="rect">
            <a:avLst/>
          </a:prstGeom>
        </p:spPr>
        <p:txBody>
          <a:bodyPr lIns="91425" tIns="91425" rIns="91425" bIns="91425" anchor="b"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14" name="Shape 14"/>
          <p:cNvSpPr txBox="1">
            <a:spLocks noGrp="1"/>
          </p:cNvSpPr>
          <p:nvPr>
            <p:ph type="subTitle" idx="1"/>
          </p:nvPr>
        </p:nvSpPr>
        <p:spPr>
          <a:xfrm>
            <a:off x="685800" y="3093357"/>
            <a:ext cx="7772400" cy="666600"/>
          </a:xfrm>
          <a:prstGeom prst="rect">
            <a:avLst/>
          </a:prstGeom>
        </p:spPr>
        <p:txBody>
          <a:bodyPr lIns="91425" tIns="91425" rIns="91425" bIns="91425" anchor="t" anchorCtr="0"/>
          <a:lstStyle>
            <a:lvl1pPr lvl="0" algn="ctr">
              <a:spcBef>
                <a:spcPts val="0"/>
              </a:spcBef>
              <a:buClr>
                <a:schemeClr val="dk2"/>
              </a:buClr>
              <a:buSzPct val="100000"/>
              <a:buNone/>
              <a:defRPr sz="2400" i="1">
                <a:solidFill>
                  <a:schemeClr val="dk2"/>
                </a:solidFill>
              </a:defRPr>
            </a:lvl1pPr>
            <a:lvl2pPr lvl="1" algn="ctr">
              <a:spcBef>
                <a:spcPts val="0"/>
              </a:spcBef>
              <a:buClr>
                <a:schemeClr val="dk2"/>
              </a:buClr>
              <a:buNone/>
              <a:defRPr i="1">
                <a:solidFill>
                  <a:schemeClr val="dk2"/>
                </a:solidFill>
              </a:defRPr>
            </a:lvl2pPr>
            <a:lvl3pPr lvl="2" algn="ctr">
              <a:spcBef>
                <a:spcPts val="0"/>
              </a:spcBef>
              <a:buClr>
                <a:schemeClr val="dk2"/>
              </a:buClr>
              <a:buNone/>
              <a:defRPr i="1">
                <a:solidFill>
                  <a:schemeClr val="dk2"/>
                </a:solidFill>
              </a:defRPr>
            </a:lvl3pPr>
            <a:lvl4pPr lvl="3" algn="ctr">
              <a:spcBef>
                <a:spcPts val="0"/>
              </a:spcBef>
              <a:buClr>
                <a:schemeClr val="dk2"/>
              </a:buClr>
              <a:buSzPct val="100000"/>
              <a:buNone/>
              <a:defRPr sz="2400" i="1">
                <a:solidFill>
                  <a:schemeClr val="dk2"/>
                </a:solidFill>
              </a:defRPr>
            </a:lvl4pPr>
            <a:lvl5pPr lvl="4" algn="ctr">
              <a:spcBef>
                <a:spcPts val="0"/>
              </a:spcBef>
              <a:buClr>
                <a:schemeClr val="dk2"/>
              </a:buClr>
              <a:buSzPct val="100000"/>
              <a:buNone/>
              <a:defRPr sz="2400" i="1">
                <a:solidFill>
                  <a:schemeClr val="dk2"/>
                </a:solidFill>
              </a:defRPr>
            </a:lvl5pPr>
            <a:lvl6pPr lvl="5" algn="ctr">
              <a:spcBef>
                <a:spcPts val="0"/>
              </a:spcBef>
              <a:buClr>
                <a:schemeClr val="dk2"/>
              </a:buClr>
              <a:buSzPct val="100000"/>
              <a:buNone/>
              <a:defRPr sz="2400" i="1">
                <a:solidFill>
                  <a:schemeClr val="dk2"/>
                </a:solidFill>
              </a:defRPr>
            </a:lvl6pPr>
            <a:lvl7pPr lvl="6" algn="ctr">
              <a:spcBef>
                <a:spcPts val="0"/>
              </a:spcBef>
              <a:buClr>
                <a:schemeClr val="dk2"/>
              </a:buClr>
              <a:buSzPct val="100000"/>
              <a:buNone/>
              <a:defRPr sz="2400" i="1">
                <a:solidFill>
                  <a:schemeClr val="dk2"/>
                </a:solidFill>
              </a:defRPr>
            </a:lvl7pPr>
            <a:lvl8pPr lvl="7" algn="ctr">
              <a:spcBef>
                <a:spcPts val="0"/>
              </a:spcBef>
              <a:buClr>
                <a:schemeClr val="dk2"/>
              </a:buClr>
              <a:buSzPct val="100000"/>
              <a:buNone/>
              <a:defRPr sz="2400" i="1">
                <a:solidFill>
                  <a:schemeClr val="dk2"/>
                </a:solidFill>
              </a:defRPr>
            </a:lvl8pPr>
            <a:lvl9pPr lvl="8" algn="ctr">
              <a:spcBef>
                <a:spcPts val="0"/>
              </a:spcBef>
              <a:buClr>
                <a:schemeClr val="dk2"/>
              </a:buClr>
              <a:buSzPct val="100000"/>
              <a:buNone/>
              <a:defRPr sz="2400" i="1">
                <a:solidFill>
                  <a:schemeClr val="dk2"/>
                </a:solidFill>
              </a:defRPr>
            </a:lvl9pPr>
          </a:lstStyle>
          <a:p>
            <a:endParaRPr/>
          </a:p>
        </p:txBody>
      </p:sp>
      <p:sp>
        <p:nvSpPr>
          <p:cNvPr id="15" name="Shape 15"/>
          <p:cNvSpPr txBox="1">
            <a:spLocks noGrp="1"/>
          </p:cNvSpPr>
          <p:nvPr>
            <p:ph type="sldNum" idx="12"/>
          </p:nvPr>
        </p:nvSpPr>
        <p:spPr>
          <a:xfrm>
            <a:off x="8556795"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1"/>
                </a:solidFill>
              </a:rPr>
              <a:t>‹#›</a:t>
            </a:fld>
            <a:endParaRPr lang="en">
              <a:solidFill>
                <a:schemeClr val="dk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E935DDC-08E7-43EC-A28F-B34565C90BED}" type="datetimeFigureOut">
              <a:rPr lang="en-US" smtClean="0">
                <a:solidFill>
                  <a:srgbClr val="465E9C"/>
                </a:solidFill>
              </a:rPr>
              <a:pPr/>
              <a:t>1/5/2016</a:t>
            </a:fld>
            <a:endParaRPr lang="en-US">
              <a:solidFill>
                <a:srgbClr val="465E9C"/>
              </a:solidFill>
            </a:endParaRPr>
          </a:p>
        </p:txBody>
      </p:sp>
      <p:sp>
        <p:nvSpPr>
          <p:cNvPr id="6" name="Footer Placeholder 5"/>
          <p:cNvSpPr>
            <a:spLocks noGrp="1"/>
          </p:cNvSpPr>
          <p:nvPr>
            <p:ph type="ftr" sz="quarter" idx="11"/>
          </p:nvPr>
        </p:nvSpPr>
        <p:spPr/>
        <p:txBody>
          <a:bodyPr/>
          <a:lstStyle/>
          <a:p>
            <a:endParaRPr lang="en-US">
              <a:solidFill>
                <a:srgbClr val="465E9C"/>
              </a:solidFill>
            </a:endParaRPr>
          </a:p>
        </p:txBody>
      </p:sp>
      <p:sp>
        <p:nvSpPr>
          <p:cNvPr id="7" name="Slide Number Placeholder 6"/>
          <p:cNvSpPr>
            <a:spLocks noGrp="1"/>
          </p:cNvSpPr>
          <p:nvPr>
            <p:ph type="sldNum" sz="quarter" idx="12"/>
          </p:nvPr>
        </p:nvSpPr>
        <p:spPr/>
        <p:txBody>
          <a:bodyPr/>
          <a:lstStyle/>
          <a:p>
            <a:fld id="{9CF7453A-7E60-4343-BBBC-7B37963CFC1A}" type="slidenum">
              <a:rPr lang="en-US" smtClean="0">
                <a:solidFill>
                  <a:srgbClr val="465E9C"/>
                </a:solidFill>
              </a:rPr>
              <a:pPr/>
              <a:t>‹#›</a:t>
            </a:fld>
            <a:endParaRPr lang="en-US">
              <a:solidFill>
                <a:srgbClr val="465E9C"/>
              </a:solidFill>
            </a:endParaRPr>
          </a:p>
        </p:txBody>
      </p:sp>
      <p:sp>
        <p:nvSpPr>
          <p:cNvPr id="9" name="Content Placeholder 8"/>
          <p:cNvSpPr>
            <a:spLocks noGrp="1"/>
          </p:cNvSpPr>
          <p:nvPr>
            <p:ph sz="quarter" idx="13"/>
          </p:nvPr>
        </p:nvSpPr>
        <p:spPr>
          <a:xfrm>
            <a:off x="1298448" y="1591055"/>
            <a:ext cx="3200400" cy="27020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1589485"/>
            <a:ext cx="3200400" cy="27039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8550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74" y="1591734"/>
            <a:ext cx="2939521" cy="615156"/>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1591733"/>
            <a:ext cx="2944368" cy="61722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E935DDC-08E7-43EC-A28F-B34565C90BED}" type="datetimeFigureOut">
              <a:rPr lang="en-US" smtClean="0">
                <a:solidFill>
                  <a:srgbClr val="465E9C"/>
                </a:solidFill>
              </a:rPr>
              <a:pPr/>
              <a:t>1/5/2016</a:t>
            </a:fld>
            <a:endParaRPr lang="en-US">
              <a:solidFill>
                <a:srgbClr val="465E9C"/>
              </a:solidFill>
            </a:endParaRPr>
          </a:p>
        </p:txBody>
      </p:sp>
      <p:sp>
        <p:nvSpPr>
          <p:cNvPr id="8" name="Footer Placeholder 7"/>
          <p:cNvSpPr>
            <a:spLocks noGrp="1"/>
          </p:cNvSpPr>
          <p:nvPr>
            <p:ph type="ftr" sz="quarter" idx="11"/>
          </p:nvPr>
        </p:nvSpPr>
        <p:spPr/>
        <p:txBody>
          <a:bodyPr/>
          <a:lstStyle/>
          <a:p>
            <a:endParaRPr lang="en-US">
              <a:solidFill>
                <a:srgbClr val="465E9C"/>
              </a:solidFill>
            </a:endParaRPr>
          </a:p>
        </p:txBody>
      </p:sp>
      <p:sp>
        <p:nvSpPr>
          <p:cNvPr id="9" name="Slide Number Placeholder 8"/>
          <p:cNvSpPr>
            <a:spLocks noGrp="1"/>
          </p:cNvSpPr>
          <p:nvPr>
            <p:ph type="sldNum" sz="quarter" idx="12"/>
          </p:nvPr>
        </p:nvSpPr>
        <p:spPr/>
        <p:txBody>
          <a:bodyPr/>
          <a:lstStyle/>
          <a:p>
            <a:fld id="{9CF7453A-7E60-4343-BBBC-7B37963CFC1A}" type="slidenum">
              <a:rPr lang="en-US" smtClean="0">
                <a:solidFill>
                  <a:srgbClr val="465E9C"/>
                </a:solidFill>
              </a:rPr>
              <a:pPr/>
              <a:t>‹#›</a:t>
            </a:fld>
            <a:endParaRPr lang="en-US">
              <a:solidFill>
                <a:srgbClr val="465E9C"/>
              </a:solidFill>
            </a:endParaRPr>
          </a:p>
        </p:txBody>
      </p:sp>
      <p:sp>
        <p:nvSpPr>
          <p:cNvPr id="11" name="Content Placeholder 10"/>
          <p:cNvSpPr>
            <a:spLocks noGrp="1"/>
          </p:cNvSpPr>
          <p:nvPr>
            <p:ph sz="quarter" idx="13"/>
          </p:nvPr>
        </p:nvSpPr>
        <p:spPr>
          <a:xfrm>
            <a:off x="1298448" y="2208276"/>
            <a:ext cx="3227832" cy="20848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208610"/>
            <a:ext cx="3227832" cy="20848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8818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935DDC-08E7-43EC-A28F-B34565C90BED}" type="datetimeFigureOut">
              <a:rPr lang="en-US" smtClean="0">
                <a:solidFill>
                  <a:srgbClr val="465E9C"/>
                </a:solidFill>
              </a:rPr>
              <a:pPr/>
              <a:t>1/5/2016</a:t>
            </a:fld>
            <a:endParaRPr lang="en-US">
              <a:solidFill>
                <a:srgbClr val="465E9C"/>
              </a:solidFill>
            </a:endParaRPr>
          </a:p>
        </p:txBody>
      </p:sp>
      <p:sp>
        <p:nvSpPr>
          <p:cNvPr id="4" name="Footer Placeholder 3"/>
          <p:cNvSpPr>
            <a:spLocks noGrp="1"/>
          </p:cNvSpPr>
          <p:nvPr>
            <p:ph type="ftr" sz="quarter" idx="11"/>
          </p:nvPr>
        </p:nvSpPr>
        <p:spPr/>
        <p:txBody>
          <a:bodyPr/>
          <a:lstStyle/>
          <a:p>
            <a:endParaRPr lang="en-US">
              <a:solidFill>
                <a:srgbClr val="465E9C"/>
              </a:solidFill>
            </a:endParaRPr>
          </a:p>
        </p:txBody>
      </p:sp>
      <p:sp>
        <p:nvSpPr>
          <p:cNvPr id="5" name="Slide Number Placeholder 4"/>
          <p:cNvSpPr>
            <a:spLocks noGrp="1"/>
          </p:cNvSpPr>
          <p:nvPr>
            <p:ph type="sldNum" sz="quarter" idx="12"/>
          </p:nvPr>
        </p:nvSpPr>
        <p:spPr/>
        <p:txBody>
          <a:bodyPr/>
          <a:lstStyle/>
          <a:p>
            <a:fld id="{9CF7453A-7E60-4343-BBBC-7B37963CFC1A}"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578301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935DDC-08E7-43EC-A28F-B34565C90BED}" type="datetimeFigureOut">
              <a:rPr lang="en-US" smtClean="0">
                <a:solidFill>
                  <a:srgbClr val="465E9C"/>
                </a:solidFill>
              </a:rPr>
              <a:pPr/>
              <a:t>1/5/2016</a:t>
            </a:fld>
            <a:endParaRPr lang="en-US">
              <a:solidFill>
                <a:srgbClr val="465E9C"/>
              </a:solidFill>
            </a:endParaRPr>
          </a:p>
        </p:txBody>
      </p:sp>
      <p:sp>
        <p:nvSpPr>
          <p:cNvPr id="3" name="Footer Placeholder 2"/>
          <p:cNvSpPr>
            <a:spLocks noGrp="1"/>
          </p:cNvSpPr>
          <p:nvPr>
            <p:ph type="ftr" sz="quarter" idx="11"/>
          </p:nvPr>
        </p:nvSpPr>
        <p:spPr/>
        <p:txBody>
          <a:bodyPr/>
          <a:lstStyle/>
          <a:p>
            <a:endParaRPr lang="en-US">
              <a:solidFill>
                <a:srgbClr val="465E9C"/>
              </a:solidFill>
            </a:endParaRPr>
          </a:p>
        </p:txBody>
      </p:sp>
      <p:sp>
        <p:nvSpPr>
          <p:cNvPr id="4" name="Slide Number Placeholder 3"/>
          <p:cNvSpPr>
            <a:spLocks noGrp="1"/>
          </p:cNvSpPr>
          <p:nvPr>
            <p:ph type="sldNum" sz="quarter" idx="12"/>
          </p:nvPr>
        </p:nvSpPr>
        <p:spPr/>
        <p:txBody>
          <a:bodyPr/>
          <a:lstStyle/>
          <a:p>
            <a:fld id="{9CF7453A-7E60-4343-BBBC-7B37963CFC1A}"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2585917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51435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grpSp>
      <p:sp>
        <p:nvSpPr>
          <p:cNvPr id="11" name="Freeform 10"/>
          <p:cNvSpPr/>
          <p:nvPr/>
        </p:nvSpPr>
        <p:spPr>
          <a:xfrm rot="10800000">
            <a:off x="632182" y="4543528"/>
            <a:ext cx="7721601" cy="402908"/>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
        <p:nvSpPr>
          <p:cNvPr id="16" name="Rectangle 15"/>
          <p:cNvSpPr/>
          <p:nvPr/>
        </p:nvSpPr>
        <p:spPr>
          <a:xfrm rot="60000">
            <a:off x="4468877" y="453872"/>
            <a:ext cx="3788941" cy="429172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
        <p:nvSpPr>
          <p:cNvPr id="17" name="Rectangle 16"/>
          <p:cNvSpPr/>
          <p:nvPr/>
        </p:nvSpPr>
        <p:spPr>
          <a:xfrm rot="60000">
            <a:off x="4471421" y="452628"/>
            <a:ext cx="3788941" cy="429172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
        <p:nvSpPr>
          <p:cNvPr id="13" name="Rectangle 12"/>
          <p:cNvSpPr/>
          <p:nvPr/>
        </p:nvSpPr>
        <p:spPr>
          <a:xfrm rot="21540000">
            <a:off x="749209" y="432651"/>
            <a:ext cx="3788941" cy="429172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
        <p:nvSpPr>
          <p:cNvPr id="14" name="Rectangle 13"/>
          <p:cNvSpPr/>
          <p:nvPr/>
        </p:nvSpPr>
        <p:spPr>
          <a:xfrm rot="21540000">
            <a:off x="749813" y="432054"/>
            <a:ext cx="3788941" cy="429172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11" y="220467"/>
            <a:ext cx="567831" cy="425873"/>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350513" y="179006"/>
            <a:ext cx="425196" cy="566928"/>
          </a:xfrm>
          <a:prstGeom prst="rect">
            <a:avLst/>
          </a:prstGeom>
          <a:noFill/>
        </p:spPr>
      </p:pic>
      <p:sp>
        <p:nvSpPr>
          <p:cNvPr id="2" name="Title 1"/>
          <p:cNvSpPr>
            <a:spLocks noGrp="1"/>
          </p:cNvSpPr>
          <p:nvPr>
            <p:ph type="title"/>
          </p:nvPr>
        </p:nvSpPr>
        <p:spPr>
          <a:xfrm rot="-60000">
            <a:off x="1108976" y="1515033"/>
            <a:ext cx="3064827" cy="1127278"/>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863247"/>
            <a:ext cx="3020792" cy="3469117"/>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30" y="2717811"/>
            <a:ext cx="3048891" cy="15753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703" y="4414254"/>
            <a:ext cx="1213821" cy="273844"/>
          </a:xfrm>
        </p:spPr>
        <p:txBody>
          <a:bodyPr/>
          <a:lstStyle/>
          <a:p>
            <a:fld id="{5E935DDC-08E7-43EC-A28F-B34565C90BED}" type="datetimeFigureOut">
              <a:rPr lang="en-US" smtClean="0">
                <a:solidFill>
                  <a:srgbClr val="465E9C"/>
                </a:solidFill>
              </a:rPr>
              <a:pPr/>
              <a:t>1/5/2016</a:t>
            </a:fld>
            <a:endParaRPr lang="en-US">
              <a:solidFill>
                <a:srgbClr val="465E9C"/>
              </a:solidFill>
            </a:endParaRPr>
          </a:p>
        </p:txBody>
      </p:sp>
      <p:sp>
        <p:nvSpPr>
          <p:cNvPr id="6" name="Footer Placeholder 5"/>
          <p:cNvSpPr>
            <a:spLocks noGrp="1"/>
          </p:cNvSpPr>
          <p:nvPr>
            <p:ph type="ftr" sz="quarter" idx="11"/>
          </p:nvPr>
        </p:nvSpPr>
        <p:spPr>
          <a:xfrm rot="-60000">
            <a:off x="914559" y="4371948"/>
            <a:ext cx="3522607" cy="273844"/>
          </a:xfrm>
        </p:spPr>
        <p:txBody>
          <a:bodyPr/>
          <a:lstStyle/>
          <a:p>
            <a:endParaRPr lang="en-US">
              <a:solidFill>
                <a:srgbClr val="465E9C"/>
              </a:solidFill>
            </a:endParaRPr>
          </a:p>
        </p:txBody>
      </p:sp>
      <p:sp>
        <p:nvSpPr>
          <p:cNvPr id="7" name="Slide Number Placeholder 6"/>
          <p:cNvSpPr>
            <a:spLocks noGrp="1"/>
          </p:cNvSpPr>
          <p:nvPr>
            <p:ph type="sldNum" sz="quarter" idx="12"/>
          </p:nvPr>
        </p:nvSpPr>
        <p:spPr>
          <a:xfrm rot="60000">
            <a:off x="7557318" y="4422723"/>
            <a:ext cx="554023" cy="273844"/>
          </a:xfrm>
        </p:spPr>
        <p:txBody>
          <a:bodyPr/>
          <a:lstStyle/>
          <a:p>
            <a:fld id="{9CF7453A-7E60-4343-BBBC-7B37963CFC1A}"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322061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51435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grpSp>
      <p:sp>
        <p:nvSpPr>
          <p:cNvPr id="31" name="Freeform 30"/>
          <p:cNvSpPr/>
          <p:nvPr/>
        </p:nvSpPr>
        <p:spPr>
          <a:xfrm rot="10800000">
            <a:off x="632182" y="4543528"/>
            <a:ext cx="7721601" cy="402908"/>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
        <p:nvSpPr>
          <p:cNvPr id="12" name="Rectangle 11"/>
          <p:cNvSpPr/>
          <p:nvPr/>
        </p:nvSpPr>
        <p:spPr>
          <a:xfrm rot="21540000">
            <a:off x="749209" y="432651"/>
            <a:ext cx="3788941" cy="429172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
        <p:nvSpPr>
          <p:cNvPr id="13" name="Rectangle 12"/>
          <p:cNvSpPr/>
          <p:nvPr/>
        </p:nvSpPr>
        <p:spPr>
          <a:xfrm rot="21540000">
            <a:off x="745063" y="431827"/>
            <a:ext cx="3788941" cy="429172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
        <p:nvSpPr>
          <p:cNvPr id="29" name="Rectangle 28"/>
          <p:cNvSpPr/>
          <p:nvPr/>
        </p:nvSpPr>
        <p:spPr>
          <a:xfrm rot="60000">
            <a:off x="4468877" y="453872"/>
            <a:ext cx="3788941" cy="429172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
        <p:nvSpPr>
          <p:cNvPr id="30" name="Rectangle 29"/>
          <p:cNvSpPr/>
          <p:nvPr/>
        </p:nvSpPr>
        <p:spPr>
          <a:xfrm rot="60000">
            <a:off x="4464773" y="452940"/>
            <a:ext cx="3788941" cy="429172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11" y="220467"/>
            <a:ext cx="567831" cy="425873"/>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350513" y="179006"/>
            <a:ext cx="425196" cy="566928"/>
          </a:xfrm>
          <a:prstGeom prst="rect">
            <a:avLst/>
          </a:prstGeom>
          <a:noFill/>
        </p:spPr>
      </p:pic>
      <p:sp>
        <p:nvSpPr>
          <p:cNvPr id="2" name="Title 1"/>
          <p:cNvSpPr>
            <a:spLocks noGrp="1"/>
          </p:cNvSpPr>
          <p:nvPr>
            <p:ph type="title"/>
          </p:nvPr>
        </p:nvSpPr>
        <p:spPr>
          <a:xfrm rot="-60000">
            <a:off x="1106424" y="1515618"/>
            <a:ext cx="3063240" cy="1124712"/>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20" y="905456"/>
            <a:ext cx="2913863" cy="3404559"/>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2715768"/>
            <a:ext cx="3044952" cy="157734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41" y="4416555"/>
            <a:ext cx="1213821" cy="273844"/>
          </a:xfrm>
        </p:spPr>
        <p:txBody>
          <a:bodyPr/>
          <a:lstStyle/>
          <a:p>
            <a:fld id="{5E935DDC-08E7-43EC-A28F-B34565C90BED}" type="datetimeFigureOut">
              <a:rPr lang="en-US" smtClean="0">
                <a:solidFill>
                  <a:srgbClr val="465E9C"/>
                </a:solidFill>
              </a:rPr>
              <a:pPr/>
              <a:t>1/5/2016</a:t>
            </a:fld>
            <a:endParaRPr lang="en-US">
              <a:solidFill>
                <a:srgbClr val="465E9C"/>
              </a:solidFill>
            </a:endParaRPr>
          </a:p>
        </p:txBody>
      </p:sp>
      <p:sp>
        <p:nvSpPr>
          <p:cNvPr id="6" name="Footer Placeholder 5"/>
          <p:cNvSpPr>
            <a:spLocks noGrp="1"/>
          </p:cNvSpPr>
          <p:nvPr>
            <p:ph type="ftr" sz="quarter" idx="11"/>
          </p:nvPr>
        </p:nvSpPr>
        <p:spPr>
          <a:xfrm rot="-60000">
            <a:off x="914573" y="4373280"/>
            <a:ext cx="3319043" cy="273844"/>
          </a:xfrm>
        </p:spPr>
        <p:txBody>
          <a:bodyPr/>
          <a:lstStyle/>
          <a:p>
            <a:endParaRPr lang="en-US">
              <a:solidFill>
                <a:srgbClr val="465E9C"/>
              </a:solidFill>
            </a:endParaRPr>
          </a:p>
        </p:txBody>
      </p:sp>
      <p:sp>
        <p:nvSpPr>
          <p:cNvPr id="7" name="Slide Number Placeholder 6"/>
          <p:cNvSpPr>
            <a:spLocks noGrp="1"/>
          </p:cNvSpPr>
          <p:nvPr>
            <p:ph type="sldNum" sz="quarter" idx="12"/>
          </p:nvPr>
        </p:nvSpPr>
        <p:spPr>
          <a:xfrm rot="60000">
            <a:off x="7562090" y="4425021"/>
            <a:ext cx="554023" cy="273844"/>
          </a:xfrm>
        </p:spPr>
        <p:txBody>
          <a:bodyPr/>
          <a:lstStyle/>
          <a:p>
            <a:fld id="{9CF7453A-7E60-4343-BBBC-7B37963CFC1A}"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3516727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935DDC-08E7-43EC-A28F-B34565C90BED}" type="datetimeFigureOut">
              <a:rPr lang="en-US" smtClean="0">
                <a:solidFill>
                  <a:srgbClr val="465E9C"/>
                </a:solidFill>
              </a:rPr>
              <a:pPr/>
              <a:t>1/5/2016</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9CF7453A-7E60-4343-BBBC-7B37963CFC1A}"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744694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6" y="694270"/>
            <a:ext cx="1430867" cy="35729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6" y="829735"/>
            <a:ext cx="5178779" cy="330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935DDC-08E7-43EC-A28F-B34565C90BED}" type="datetimeFigureOut">
              <a:rPr lang="en-US" smtClean="0">
                <a:solidFill>
                  <a:srgbClr val="465E9C"/>
                </a:solidFill>
              </a:rPr>
              <a:pPr/>
              <a:t>1/5/2016</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9CF7453A-7E60-4343-BBBC-7B37963CFC1A}"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3300750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51435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grpSp>
      <p:sp>
        <p:nvSpPr>
          <p:cNvPr id="10" name="Freeform 9"/>
          <p:cNvSpPr/>
          <p:nvPr/>
        </p:nvSpPr>
        <p:spPr>
          <a:xfrm rot="10800000">
            <a:off x="891822" y="4213330"/>
            <a:ext cx="7382935" cy="402908"/>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
        <p:nvSpPr>
          <p:cNvPr id="11" name="Rectangle 10"/>
          <p:cNvSpPr/>
          <p:nvPr/>
        </p:nvSpPr>
        <p:spPr>
          <a:xfrm>
            <a:off x="989952" y="762743"/>
            <a:ext cx="7179733" cy="3623732"/>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
        <p:nvSpPr>
          <p:cNvPr id="12" name="Rectangle 11"/>
          <p:cNvSpPr/>
          <p:nvPr/>
        </p:nvSpPr>
        <p:spPr>
          <a:xfrm>
            <a:off x="990601" y="757238"/>
            <a:ext cx="7179733" cy="362373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2" y="526552"/>
            <a:ext cx="567831" cy="425873"/>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926299" y="491424"/>
            <a:ext cx="425196" cy="566928"/>
          </a:xfrm>
          <a:prstGeom prst="rect">
            <a:avLst/>
          </a:prstGeom>
          <a:noFill/>
        </p:spPr>
      </p:pic>
      <p:sp>
        <p:nvSpPr>
          <p:cNvPr id="2" name="Title 1"/>
          <p:cNvSpPr>
            <a:spLocks noGrp="1"/>
          </p:cNvSpPr>
          <p:nvPr>
            <p:ph type="ctrTitle"/>
          </p:nvPr>
        </p:nvSpPr>
        <p:spPr>
          <a:xfrm>
            <a:off x="1727201" y="1346201"/>
            <a:ext cx="5723468" cy="1371068"/>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1" y="2802467"/>
            <a:ext cx="5712179" cy="1143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4018194"/>
            <a:ext cx="1213821" cy="273844"/>
          </a:xfrm>
        </p:spPr>
        <p:txBody>
          <a:bodyPr/>
          <a:lstStyle/>
          <a:p>
            <a:fld id="{5E935DDC-08E7-43EC-A28F-B34565C90BED}" type="datetimeFigureOut">
              <a:rPr lang="en-US" smtClean="0">
                <a:solidFill>
                  <a:srgbClr val="465E9C"/>
                </a:solidFill>
              </a:rPr>
              <a:pPr/>
              <a:t>1/5/2016</a:t>
            </a:fld>
            <a:endParaRPr lang="en-US">
              <a:solidFill>
                <a:srgbClr val="465E9C"/>
              </a:solidFill>
            </a:endParaRPr>
          </a:p>
        </p:txBody>
      </p:sp>
      <p:sp>
        <p:nvSpPr>
          <p:cNvPr id="5" name="Footer Placeholder 4"/>
          <p:cNvSpPr>
            <a:spLocks noGrp="1"/>
          </p:cNvSpPr>
          <p:nvPr>
            <p:ph type="ftr" sz="quarter" idx="11"/>
          </p:nvPr>
        </p:nvSpPr>
        <p:spPr>
          <a:xfrm>
            <a:off x="1174045" y="4018194"/>
            <a:ext cx="5034845" cy="273844"/>
          </a:xfrm>
        </p:spPr>
        <p:txBody>
          <a:bodyPr/>
          <a:lstStyle/>
          <a:p>
            <a:endParaRPr lang="en-US">
              <a:solidFill>
                <a:srgbClr val="465E9C"/>
              </a:solidFill>
            </a:endParaRPr>
          </a:p>
        </p:txBody>
      </p:sp>
      <p:sp>
        <p:nvSpPr>
          <p:cNvPr id="6" name="Slide Number Placeholder 5"/>
          <p:cNvSpPr>
            <a:spLocks noGrp="1"/>
          </p:cNvSpPr>
          <p:nvPr>
            <p:ph type="sldNum" sz="quarter" idx="12"/>
          </p:nvPr>
        </p:nvSpPr>
        <p:spPr>
          <a:xfrm>
            <a:off x="6213931" y="4018194"/>
            <a:ext cx="554023" cy="273844"/>
          </a:xfrm>
        </p:spPr>
        <p:txBody>
          <a:bodyPr/>
          <a:lstStyle>
            <a:lvl1pPr algn="ctr">
              <a:defRPr/>
            </a:lvl1pPr>
          </a:lstStyle>
          <a:p>
            <a:fld id="{9CF7453A-7E60-4343-BBBC-7B37963CFC1A}"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870092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935DDC-08E7-43EC-A28F-B34565C90BED}" type="datetimeFigureOut">
              <a:rPr lang="en-US" smtClean="0">
                <a:solidFill>
                  <a:srgbClr val="465E9C"/>
                </a:solidFill>
              </a:rPr>
              <a:pPr/>
              <a:t>1/5/2016</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9CF7453A-7E60-4343-BBBC-7B37963CFC1A}"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3967439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p:nvPr/>
        </p:nvSpPr>
        <p:spPr>
          <a:xfrm rot="10800000" flipH="1">
            <a:off x="0" y="1163102"/>
            <a:ext cx="9144000" cy="3980399"/>
          </a:xfrm>
          <a:prstGeom prst="rect">
            <a:avLst/>
          </a:prstGeom>
          <a:solidFill>
            <a:schemeClr val="lt1"/>
          </a:solidFill>
          <a:ln>
            <a:noFill/>
          </a:ln>
        </p:spPr>
        <p:txBody>
          <a:bodyPr lIns="91425" tIns="45700" rIns="91425" bIns="45700" anchor="ctr" anchorCtr="0">
            <a:noAutofit/>
          </a:bodyPr>
          <a:lstStyle/>
          <a:p>
            <a:pPr lvl="0">
              <a:spcBef>
                <a:spcPts val="0"/>
              </a:spcBef>
              <a:buNone/>
            </a:pPr>
            <a:endParaRPr/>
          </a:p>
        </p:txBody>
      </p:sp>
      <p:sp>
        <p:nvSpPr>
          <p:cNvPr id="18" name="Shape 18"/>
          <p:cNvSpPr/>
          <p:nvPr/>
        </p:nvSpPr>
        <p:spPr>
          <a:xfrm flipH="1">
            <a:off x="4526627" y="571349"/>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pPr lvl="0">
              <a:spcBef>
                <a:spcPts val="0"/>
              </a:spcBef>
              <a:buNone/>
            </a:pPr>
            <a:endParaRPr/>
          </a:p>
        </p:txBody>
      </p:sp>
      <p:sp>
        <p:nvSpPr>
          <p:cNvPr id="19" name="Shape 19"/>
          <p:cNvSpPr/>
          <p:nvPr/>
        </p:nvSpPr>
        <p:spPr>
          <a:xfrm rot="10800000">
            <a:off x="4526627" y="1162133"/>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pPr lvl="0">
              <a:spcBef>
                <a:spcPts val="0"/>
              </a:spcBef>
              <a:buNone/>
            </a:pPr>
            <a:endParaRPr/>
          </a:p>
        </p:txBody>
      </p:sp>
      <p:sp>
        <p:nvSpPr>
          <p:cNvPr id="20" name="Shape 20"/>
          <p:cNvSpPr txBox="1">
            <a:spLocks noGrp="1"/>
          </p:cNvSpPr>
          <p:nvPr>
            <p:ph type="title"/>
          </p:nvPr>
        </p:nvSpPr>
        <p:spPr>
          <a:xfrm>
            <a:off x="457200" y="205978"/>
            <a:ext cx="8229600" cy="8574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457200" y="1200152"/>
            <a:ext cx="8229600" cy="3725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556795"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1679573"/>
            <a:ext cx="6254044" cy="1021556"/>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8" y="2794001"/>
            <a:ext cx="6231467" cy="982133"/>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935DDC-08E7-43EC-A28F-B34565C90BED}" type="datetimeFigureOut">
              <a:rPr lang="en-US" smtClean="0">
                <a:solidFill>
                  <a:srgbClr val="465E9C"/>
                </a:solidFill>
              </a:rPr>
              <a:pPr/>
              <a:t>1/5/2016</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9CF7453A-7E60-4343-BBBC-7B37963CFC1A}"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162750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E935DDC-08E7-43EC-A28F-B34565C90BED}" type="datetimeFigureOut">
              <a:rPr lang="en-US" smtClean="0">
                <a:solidFill>
                  <a:srgbClr val="465E9C"/>
                </a:solidFill>
              </a:rPr>
              <a:pPr/>
              <a:t>1/5/2016</a:t>
            </a:fld>
            <a:endParaRPr lang="en-US">
              <a:solidFill>
                <a:srgbClr val="465E9C"/>
              </a:solidFill>
            </a:endParaRPr>
          </a:p>
        </p:txBody>
      </p:sp>
      <p:sp>
        <p:nvSpPr>
          <p:cNvPr id="6" name="Footer Placeholder 5"/>
          <p:cNvSpPr>
            <a:spLocks noGrp="1"/>
          </p:cNvSpPr>
          <p:nvPr>
            <p:ph type="ftr" sz="quarter" idx="11"/>
          </p:nvPr>
        </p:nvSpPr>
        <p:spPr/>
        <p:txBody>
          <a:bodyPr/>
          <a:lstStyle/>
          <a:p>
            <a:endParaRPr lang="en-US">
              <a:solidFill>
                <a:srgbClr val="465E9C"/>
              </a:solidFill>
            </a:endParaRPr>
          </a:p>
        </p:txBody>
      </p:sp>
      <p:sp>
        <p:nvSpPr>
          <p:cNvPr id="7" name="Slide Number Placeholder 6"/>
          <p:cNvSpPr>
            <a:spLocks noGrp="1"/>
          </p:cNvSpPr>
          <p:nvPr>
            <p:ph type="sldNum" sz="quarter" idx="12"/>
          </p:nvPr>
        </p:nvSpPr>
        <p:spPr/>
        <p:txBody>
          <a:bodyPr/>
          <a:lstStyle/>
          <a:p>
            <a:fld id="{9CF7453A-7E60-4343-BBBC-7B37963CFC1A}" type="slidenum">
              <a:rPr lang="en-US" smtClean="0">
                <a:solidFill>
                  <a:srgbClr val="465E9C"/>
                </a:solidFill>
              </a:rPr>
              <a:pPr/>
              <a:t>‹#›</a:t>
            </a:fld>
            <a:endParaRPr lang="en-US">
              <a:solidFill>
                <a:srgbClr val="465E9C"/>
              </a:solidFill>
            </a:endParaRPr>
          </a:p>
        </p:txBody>
      </p:sp>
      <p:sp>
        <p:nvSpPr>
          <p:cNvPr id="9" name="Content Placeholder 8"/>
          <p:cNvSpPr>
            <a:spLocks noGrp="1"/>
          </p:cNvSpPr>
          <p:nvPr>
            <p:ph sz="quarter" idx="13"/>
          </p:nvPr>
        </p:nvSpPr>
        <p:spPr>
          <a:xfrm>
            <a:off x="1298448" y="1591055"/>
            <a:ext cx="3200400" cy="27020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1589485"/>
            <a:ext cx="3200400" cy="27039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3115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70" y="1591734"/>
            <a:ext cx="2939521" cy="615156"/>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1591733"/>
            <a:ext cx="2944368" cy="61722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E935DDC-08E7-43EC-A28F-B34565C90BED}" type="datetimeFigureOut">
              <a:rPr lang="en-US" smtClean="0">
                <a:solidFill>
                  <a:srgbClr val="465E9C"/>
                </a:solidFill>
              </a:rPr>
              <a:pPr/>
              <a:t>1/5/2016</a:t>
            </a:fld>
            <a:endParaRPr lang="en-US">
              <a:solidFill>
                <a:srgbClr val="465E9C"/>
              </a:solidFill>
            </a:endParaRPr>
          </a:p>
        </p:txBody>
      </p:sp>
      <p:sp>
        <p:nvSpPr>
          <p:cNvPr id="8" name="Footer Placeholder 7"/>
          <p:cNvSpPr>
            <a:spLocks noGrp="1"/>
          </p:cNvSpPr>
          <p:nvPr>
            <p:ph type="ftr" sz="quarter" idx="11"/>
          </p:nvPr>
        </p:nvSpPr>
        <p:spPr/>
        <p:txBody>
          <a:bodyPr/>
          <a:lstStyle/>
          <a:p>
            <a:endParaRPr lang="en-US">
              <a:solidFill>
                <a:srgbClr val="465E9C"/>
              </a:solidFill>
            </a:endParaRPr>
          </a:p>
        </p:txBody>
      </p:sp>
      <p:sp>
        <p:nvSpPr>
          <p:cNvPr id="9" name="Slide Number Placeholder 8"/>
          <p:cNvSpPr>
            <a:spLocks noGrp="1"/>
          </p:cNvSpPr>
          <p:nvPr>
            <p:ph type="sldNum" sz="quarter" idx="12"/>
          </p:nvPr>
        </p:nvSpPr>
        <p:spPr/>
        <p:txBody>
          <a:bodyPr/>
          <a:lstStyle/>
          <a:p>
            <a:fld id="{9CF7453A-7E60-4343-BBBC-7B37963CFC1A}" type="slidenum">
              <a:rPr lang="en-US" smtClean="0">
                <a:solidFill>
                  <a:srgbClr val="465E9C"/>
                </a:solidFill>
              </a:rPr>
              <a:pPr/>
              <a:t>‹#›</a:t>
            </a:fld>
            <a:endParaRPr lang="en-US">
              <a:solidFill>
                <a:srgbClr val="465E9C"/>
              </a:solidFill>
            </a:endParaRPr>
          </a:p>
        </p:txBody>
      </p:sp>
      <p:sp>
        <p:nvSpPr>
          <p:cNvPr id="11" name="Content Placeholder 10"/>
          <p:cNvSpPr>
            <a:spLocks noGrp="1"/>
          </p:cNvSpPr>
          <p:nvPr>
            <p:ph sz="quarter" idx="13"/>
          </p:nvPr>
        </p:nvSpPr>
        <p:spPr>
          <a:xfrm>
            <a:off x="1298448" y="2208276"/>
            <a:ext cx="3227832" cy="20848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208610"/>
            <a:ext cx="3227832" cy="20848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1780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935DDC-08E7-43EC-A28F-B34565C90BED}" type="datetimeFigureOut">
              <a:rPr lang="en-US" smtClean="0">
                <a:solidFill>
                  <a:srgbClr val="465E9C"/>
                </a:solidFill>
              </a:rPr>
              <a:pPr/>
              <a:t>1/5/2016</a:t>
            </a:fld>
            <a:endParaRPr lang="en-US">
              <a:solidFill>
                <a:srgbClr val="465E9C"/>
              </a:solidFill>
            </a:endParaRPr>
          </a:p>
        </p:txBody>
      </p:sp>
      <p:sp>
        <p:nvSpPr>
          <p:cNvPr id="4" name="Footer Placeholder 3"/>
          <p:cNvSpPr>
            <a:spLocks noGrp="1"/>
          </p:cNvSpPr>
          <p:nvPr>
            <p:ph type="ftr" sz="quarter" idx="11"/>
          </p:nvPr>
        </p:nvSpPr>
        <p:spPr/>
        <p:txBody>
          <a:bodyPr/>
          <a:lstStyle/>
          <a:p>
            <a:endParaRPr lang="en-US">
              <a:solidFill>
                <a:srgbClr val="465E9C"/>
              </a:solidFill>
            </a:endParaRPr>
          </a:p>
        </p:txBody>
      </p:sp>
      <p:sp>
        <p:nvSpPr>
          <p:cNvPr id="5" name="Slide Number Placeholder 4"/>
          <p:cNvSpPr>
            <a:spLocks noGrp="1"/>
          </p:cNvSpPr>
          <p:nvPr>
            <p:ph type="sldNum" sz="quarter" idx="12"/>
          </p:nvPr>
        </p:nvSpPr>
        <p:spPr/>
        <p:txBody>
          <a:bodyPr/>
          <a:lstStyle/>
          <a:p>
            <a:fld id="{9CF7453A-7E60-4343-BBBC-7B37963CFC1A}"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18926914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935DDC-08E7-43EC-A28F-B34565C90BED}" type="datetimeFigureOut">
              <a:rPr lang="en-US" smtClean="0">
                <a:solidFill>
                  <a:srgbClr val="465E9C"/>
                </a:solidFill>
              </a:rPr>
              <a:pPr/>
              <a:t>1/5/2016</a:t>
            </a:fld>
            <a:endParaRPr lang="en-US">
              <a:solidFill>
                <a:srgbClr val="465E9C"/>
              </a:solidFill>
            </a:endParaRPr>
          </a:p>
        </p:txBody>
      </p:sp>
      <p:sp>
        <p:nvSpPr>
          <p:cNvPr id="3" name="Footer Placeholder 2"/>
          <p:cNvSpPr>
            <a:spLocks noGrp="1"/>
          </p:cNvSpPr>
          <p:nvPr>
            <p:ph type="ftr" sz="quarter" idx="11"/>
          </p:nvPr>
        </p:nvSpPr>
        <p:spPr/>
        <p:txBody>
          <a:bodyPr/>
          <a:lstStyle/>
          <a:p>
            <a:endParaRPr lang="en-US">
              <a:solidFill>
                <a:srgbClr val="465E9C"/>
              </a:solidFill>
            </a:endParaRPr>
          </a:p>
        </p:txBody>
      </p:sp>
      <p:sp>
        <p:nvSpPr>
          <p:cNvPr id="4" name="Slide Number Placeholder 3"/>
          <p:cNvSpPr>
            <a:spLocks noGrp="1"/>
          </p:cNvSpPr>
          <p:nvPr>
            <p:ph type="sldNum" sz="quarter" idx="12"/>
          </p:nvPr>
        </p:nvSpPr>
        <p:spPr/>
        <p:txBody>
          <a:bodyPr/>
          <a:lstStyle/>
          <a:p>
            <a:fld id="{9CF7453A-7E60-4343-BBBC-7B37963CFC1A}"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14135866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51435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grpSp>
      <p:sp>
        <p:nvSpPr>
          <p:cNvPr id="11" name="Freeform 10"/>
          <p:cNvSpPr/>
          <p:nvPr/>
        </p:nvSpPr>
        <p:spPr>
          <a:xfrm rot="10800000">
            <a:off x="632178" y="4543528"/>
            <a:ext cx="7721601" cy="402908"/>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
        <p:nvSpPr>
          <p:cNvPr id="16" name="Rectangle 15"/>
          <p:cNvSpPr/>
          <p:nvPr/>
        </p:nvSpPr>
        <p:spPr>
          <a:xfrm rot="60000">
            <a:off x="4468873" y="453872"/>
            <a:ext cx="3788941" cy="429172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
        <p:nvSpPr>
          <p:cNvPr id="17" name="Rectangle 16"/>
          <p:cNvSpPr/>
          <p:nvPr/>
        </p:nvSpPr>
        <p:spPr>
          <a:xfrm rot="60000">
            <a:off x="4471417" y="452628"/>
            <a:ext cx="3788941" cy="429172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
        <p:nvSpPr>
          <p:cNvPr id="13" name="Rectangle 12"/>
          <p:cNvSpPr/>
          <p:nvPr/>
        </p:nvSpPr>
        <p:spPr>
          <a:xfrm rot="21540000">
            <a:off x="749205" y="432651"/>
            <a:ext cx="3788941" cy="429172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
        <p:nvSpPr>
          <p:cNvPr id="14" name="Rectangle 13"/>
          <p:cNvSpPr/>
          <p:nvPr/>
        </p:nvSpPr>
        <p:spPr>
          <a:xfrm rot="21540000">
            <a:off x="749809" y="432054"/>
            <a:ext cx="3788941" cy="429172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7" y="220465"/>
            <a:ext cx="567831" cy="425873"/>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350513" y="179006"/>
            <a:ext cx="425196" cy="566928"/>
          </a:xfrm>
          <a:prstGeom prst="rect">
            <a:avLst/>
          </a:prstGeom>
          <a:noFill/>
        </p:spPr>
      </p:pic>
      <p:sp>
        <p:nvSpPr>
          <p:cNvPr id="2" name="Title 1"/>
          <p:cNvSpPr>
            <a:spLocks noGrp="1"/>
          </p:cNvSpPr>
          <p:nvPr>
            <p:ph type="title"/>
          </p:nvPr>
        </p:nvSpPr>
        <p:spPr>
          <a:xfrm rot="-60000">
            <a:off x="1108976" y="1515032"/>
            <a:ext cx="3064827" cy="1127278"/>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863245"/>
            <a:ext cx="3020792" cy="3469117"/>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6" y="2717811"/>
            <a:ext cx="3048891" cy="15753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9" y="4414254"/>
            <a:ext cx="1213821" cy="273844"/>
          </a:xfrm>
        </p:spPr>
        <p:txBody>
          <a:bodyPr/>
          <a:lstStyle/>
          <a:p>
            <a:fld id="{5E935DDC-08E7-43EC-A28F-B34565C90BED}" type="datetimeFigureOut">
              <a:rPr lang="en-US" smtClean="0">
                <a:solidFill>
                  <a:srgbClr val="465E9C"/>
                </a:solidFill>
              </a:rPr>
              <a:pPr/>
              <a:t>1/5/2016</a:t>
            </a:fld>
            <a:endParaRPr lang="en-US">
              <a:solidFill>
                <a:srgbClr val="465E9C"/>
              </a:solidFill>
            </a:endParaRPr>
          </a:p>
        </p:txBody>
      </p:sp>
      <p:sp>
        <p:nvSpPr>
          <p:cNvPr id="6" name="Footer Placeholder 5"/>
          <p:cNvSpPr>
            <a:spLocks noGrp="1"/>
          </p:cNvSpPr>
          <p:nvPr>
            <p:ph type="ftr" sz="quarter" idx="11"/>
          </p:nvPr>
        </p:nvSpPr>
        <p:spPr>
          <a:xfrm rot="-60000">
            <a:off x="914555" y="4371946"/>
            <a:ext cx="3522607" cy="273844"/>
          </a:xfrm>
        </p:spPr>
        <p:txBody>
          <a:bodyPr/>
          <a:lstStyle/>
          <a:p>
            <a:endParaRPr lang="en-US">
              <a:solidFill>
                <a:srgbClr val="465E9C"/>
              </a:solidFill>
            </a:endParaRPr>
          </a:p>
        </p:txBody>
      </p:sp>
      <p:sp>
        <p:nvSpPr>
          <p:cNvPr id="7" name="Slide Number Placeholder 6"/>
          <p:cNvSpPr>
            <a:spLocks noGrp="1"/>
          </p:cNvSpPr>
          <p:nvPr>
            <p:ph type="sldNum" sz="quarter" idx="12"/>
          </p:nvPr>
        </p:nvSpPr>
        <p:spPr>
          <a:xfrm rot="60000">
            <a:off x="7557314" y="4422721"/>
            <a:ext cx="554023" cy="273844"/>
          </a:xfrm>
        </p:spPr>
        <p:txBody>
          <a:bodyPr/>
          <a:lstStyle/>
          <a:p>
            <a:fld id="{9CF7453A-7E60-4343-BBBC-7B37963CFC1A}"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17472236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51435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grpSp>
      <p:sp>
        <p:nvSpPr>
          <p:cNvPr id="31" name="Freeform 30"/>
          <p:cNvSpPr/>
          <p:nvPr/>
        </p:nvSpPr>
        <p:spPr>
          <a:xfrm rot="10800000">
            <a:off x="632178" y="4543528"/>
            <a:ext cx="7721601" cy="402908"/>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
        <p:nvSpPr>
          <p:cNvPr id="12" name="Rectangle 11"/>
          <p:cNvSpPr/>
          <p:nvPr/>
        </p:nvSpPr>
        <p:spPr>
          <a:xfrm rot="21540000">
            <a:off x="749205" y="432651"/>
            <a:ext cx="3788941" cy="429172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
        <p:nvSpPr>
          <p:cNvPr id="13" name="Rectangle 12"/>
          <p:cNvSpPr/>
          <p:nvPr/>
        </p:nvSpPr>
        <p:spPr>
          <a:xfrm rot="21540000">
            <a:off x="745059" y="431827"/>
            <a:ext cx="3788941" cy="429172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
        <p:nvSpPr>
          <p:cNvPr id="29" name="Rectangle 28"/>
          <p:cNvSpPr/>
          <p:nvPr/>
        </p:nvSpPr>
        <p:spPr>
          <a:xfrm rot="60000">
            <a:off x="4468873" y="453872"/>
            <a:ext cx="3788941" cy="429172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
        <p:nvSpPr>
          <p:cNvPr id="30" name="Rectangle 29"/>
          <p:cNvSpPr/>
          <p:nvPr/>
        </p:nvSpPr>
        <p:spPr>
          <a:xfrm rot="60000">
            <a:off x="4464769" y="452940"/>
            <a:ext cx="3788941" cy="429172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7" y="220465"/>
            <a:ext cx="567831" cy="425873"/>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350513" y="179006"/>
            <a:ext cx="425196" cy="566928"/>
          </a:xfrm>
          <a:prstGeom prst="rect">
            <a:avLst/>
          </a:prstGeom>
          <a:noFill/>
        </p:spPr>
      </p:pic>
      <p:sp>
        <p:nvSpPr>
          <p:cNvPr id="2" name="Title 1"/>
          <p:cNvSpPr>
            <a:spLocks noGrp="1"/>
          </p:cNvSpPr>
          <p:nvPr>
            <p:ph type="title"/>
          </p:nvPr>
        </p:nvSpPr>
        <p:spPr>
          <a:xfrm rot="-60000">
            <a:off x="1106424" y="1515618"/>
            <a:ext cx="3063240" cy="1124712"/>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6" y="905454"/>
            <a:ext cx="2913863" cy="3404559"/>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2715768"/>
            <a:ext cx="3044952" cy="157734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7" y="4416553"/>
            <a:ext cx="1213821" cy="273844"/>
          </a:xfrm>
        </p:spPr>
        <p:txBody>
          <a:bodyPr/>
          <a:lstStyle/>
          <a:p>
            <a:fld id="{5E935DDC-08E7-43EC-A28F-B34565C90BED}" type="datetimeFigureOut">
              <a:rPr lang="en-US" smtClean="0">
                <a:solidFill>
                  <a:srgbClr val="465E9C"/>
                </a:solidFill>
              </a:rPr>
              <a:pPr/>
              <a:t>1/5/2016</a:t>
            </a:fld>
            <a:endParaRPr lang="en-US">
              <a:solidFill>
                <a:srgbClr val="465E9C"/>
              </a:solidFill>
            </a:endParaRPr>
          </a:p>
        </p:txBody>
      </p:sp>
      <p:sp>
        <p:nvSpPr>
          <p:cNvPr id="6" name="Footer Placeholder 5"/>
          <p:cNvSpPr>
            <a:spLocks noGrp="1"/>
          </p:cNvSpPr>
          <p:nvPr>
            <p:ph type="ftr" sz="quarter" idx="11"/>
          </p:nvPr>
        </p:nvSpPr>
        <p:spPr>
          <a:xfrm rot="-60000">
            <a:off x="914570" y="4373278"/>
            <a:ext cx="3319043" cy="273844"/>
          </a:xfrm>
        </p:spPr>
        <p:txBody>
          <a:bodyPr/>
          <a:lstStyle/>
          <a:p>
            <a:endParaRPr lang="en-US">
              <a:solidFill>
                <a:srgbClr val="465E9C"/>
              </a:solidFill>
            </a:endParaRPr>
          </a:p>
        </p:txBody>
      </p:sp>
      <p:sp>
        <p:nvSpPr>
          <p:cNvPr id="7" name="Slide Number Placeholder 6"/>
          <p:cNvSpPr>
            <a:spLocks noGrp="1"/>
          </p:cNvSpPr>
          <p:nvPr>
            <p:ph type="sldNum" sz="quarter" idx="12"/>
          </p:nvPr>
        </p:nvSpPr>
        <p:spPr>
          <a:xfrm rot="60000">
            <a:off x="7562090" y="4425020"/>
            <a:ext cx="554023" cy="273844"/>
          </a:xfrm>
        </p:spPr>
        <p:txBody>
          <a:bodyPr/>
          <a:lstStyle/>
          <a:p>
            <a:fld id="{9CF7453A-7E60-4343-BBBC-7B37963CFC1A}"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17357701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935DDC-08E7-43EC-A28F-B34565C90BED}" type="datetimeFigureOut">
              <a:rPr lang="en-US" smtClean="0">
                <a:solidFill>
                  <a:srgbClr val="465E9C"/>
                </a:solidFill>
              </a:rPr>
              <a:pPr/>
              <a:t>1/5/2016</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9CF7453A-7E60-4343-BBBC-7B37963CFC1A}"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22464396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2" y="694268"/>
            <a:ext cx="1430867" cy="35729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2" y="829735"/>
            <a:ext cx="5178779" cy="330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935DDC-08E7-43EC-A28F-B34565C90BED}" type="datetimeFigureOut">
              <a:rPr lang="en-US" smtClean="0">
                <a:solidFill>
                  <a:srgbClr val="465E9C"/>
                </a:solidFill>
              </a:rPr>
              <a:pPr/>
              <a:t>1/5/2016</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9CF7453A-7E60-4343-BBBC-7B37963CFC1A}"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674596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p:nvPr/>
        </p:nvSpPr>
        <p:spPr>
          <a:xfrm rot="10800000" flipH="1">
            <a:off x="0" y="1163102"/>
            <a:ext cx="9144000" cy="3980399"/>
          </a:xfrm>
          <a:prstGeom prst="rect">
            <a:avLst/>
          </a:prstGeom>
          <a:solidFill>
            <a:schemeClr val="lt1"/>
          </a:solidFill>
          <a:ln>
            <a:noFill/>
          </a:ln>
        </p:spPr>
        <p:txBody>
          <a:bodyPr lIns="91425" tIns="45700" rIns="91425" bIns="45700" anchor="ctr" anchorCtr="0">
            <a:noAutofit/>
          </a:bodyPr>
          <a:lstStyle/>
          <a:p>
            <a:pPr lvl="0">
              <a:spcBef>
                <a:spcPts val="0"/>
              </a:spcBef>
              <a:buNone/>
            </a:pPr>
            <a:endParaRPr/>
          </a:p>
        </p:txBody>
      </p:sp>
      <p:sp>
        <p:nvSpPr>
          <p:cNvPr id="25" name="Shape 25"/>
          <p:cNvSpPr/>
          <p:nvPr/>
        </p:nvSpPr>
        <p:spPr>
          <a:xfrm rot="10800000">
            <a:off x="4526627" y="1162133"/>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pPr lvl="0">
              <a:spcBef>
                <a:spcPts val="0"/>
              </a:spcBef>
              <a:buNone/>
            </a:pPr>
            <a:endParaRPr/>
          </a:p>
        </p:txBody>
      </p:sp>
      <p:sp>
        <p:nvSpPr>
          <p:cNvPr id="26" name="Shape 26"/>
          <p:cNvSpPr txBox="1">
            <a:spLocks noGrp="1"/>
          </p:cNvSpPr>
          <p:nvPr>
            <p:ph type="title"/>
          </p:nvPr>
        </p:nvSpPr>
        <p:spPr>
          <a:xfrm>
            <a:off x="457200" y="205978"/>
            <a:ext cx="8229600" cy="8574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body" idx="1"/>
          </p:nvPr>
        </p:nvSpPr>
        <p:spPr>
          <a:xfrm>
            <a:off x="457200" y="1200152"/>
            <a:ext cx="3994500" cy="3725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p:nvPr/>
        </p:nvSpPr>
        <p:spPr>
          <a:xfrm flipH="1">
            <a:off x="4526627" y="571349"/>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pPr lvl="0">
              <a:spcBef>
                <a:spcPts val="0"/>
              </a:spcBef>
              <a:buNone/>
            </a:pPr>
            <a:endParaRPr/>
          </a:p>
        </p:txBody>
      </p:sp>
      <p:sp>
        <p:nvSpPr>
          <p:cNvPr id="29" name="Shape 29"/>
          <p:cNvSpPr txBox="1">
            <a:spLocks noGrp="1"/>
          </p:cNvSpPr>
          <p:nvPr>
            <p:ph type="body" idx="2"/>
          </p:nvPr>
        </p:nvSpPr>
        <p:spPr>
          <a:xfrm>
            <a:off x="4692273" y="1200152"/>
            <a:ext cx="3994500" cy="3725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556795"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p:nvPr/>
        </p:nvSpPr>
        <p:spPr>
          <a:xfrm rot="10800000" flipH="1">
            <a:off x="0" y="1163102"/>
            <a:ext cx="9144000" cy="3980399"/>
          </a:xfrm>
          <a:prstGeom prst="rect">
            <a:avLst/>
          </a:prstGeom>
          <a:solidFill>
            <a:schemeClr val="lt1"/>
          </a:solidFill>
          <a:ln>
            <a:noFill/>
          </a:ln>
        </p:spPr>
        <p:txBody>
          <a:bodyPr lIns="91425" tIns="45700" rIns="91425" bIns="45700" anchor="ctr" anchorCtr="0">
            <a:noAutofit/>
          </a:bodyPr>
          <a:lstStyle/>
          <a:p>
            <a:pPr lvl="0">
              <a:spcBef>
                <a:spcPts val="0"/>
              </a:spcBef>
              <a:buNone/>
            </a:pPr>
            <a:endParaRPr/>
          </a:p>
        </p:txBody>
      </p:sp>
      <p:sp>
        <p:nvSpPr>
          <p:cNvPr id="33" name="Shape 33"/>
          <p:cNvSpPr/>
          <p:nvPr/>
        </p:nvSpPr>
        <p:spPr>
          <a:xfrm flipH="1">
            <a:off x="4526627" y="571349"/>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pPr lvl="0">
              <a:spcBef>
                <a:spcPts val="0"/>
              </a:spcBef>
              <a:buNone/>
            </a:pPr>
            <a:endParaRPr/>
          </a:p>
        </p:txBody>
      </p:sp>
      <p:sp>
        <p:nvSpPr>
          <p:cNvPr id="34" name="Shape 34"/>
          <p:cNvSpPr txBox="1">
            <a:spLocks noGrp="1"/>
          </p:cNvSpPr>
          <p:nvPr>
            <p:ph type="title"/>
          </p:nvPr>
        </p:nvSpPr>
        <p:spPr>
          <a:xfrm>
            <a:off x="457200" y="205978"/>
            <a:ext cx="8229600" cy="8574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5" name="Shape 35"/>
          <p:cNvSpPr/>
          <p:nvPr/>
        </p:nvSpPr>
        <p:spPr>
          <a:xfrm rot="10800000">
            <a:off x="4526627" y="1162133"/>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pPr lvl="0">
              <a:spcBef>
                <a:spcPts val="0"/>
              </a:spcBef>
              <a:buNone/>
            </a:pPr>
            <a:endParaRPr/>
          </a:p>
        </p:txBody>
      </p:sp>
      <p:sp>
        <p:nvSpPr>
          <p:cNvPr id="36" name="Shape 36"/>
          <p:cNvSpPr txBox="1">
            <a:spLocks noGrp="1"/>
          </p:cNvSpPr>
          <p:nvPr>
            <p:ph type="sldNum" idx="12"/>
          </p:nvPr>
        </p:nvSpPr>
        <p:spPr>
          <a:xfrm>
            <a:off x="8556795"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1"/>
                </a:solidFill>
              </a:rPr>
              <a:t>‹#›</a:t>
            </a:fld>
            <a:endParaRPr lang="en">
              <a:solidFill>
                <a:schemeClr val="dk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7"/>
        <p:cNvGrpSpPr/>
        <p:nvPr/>
      </p:nvGrpSpPr>
      <p:grpSpPr>
        <a:xfrm>
          <a:off x="0" y="0"/>
          <a:ext cx="0" cy="0"/>
          <a:chOff x="0" y="0"/>
          <a:chExt cx="0" cy="0"/>
        </a:xfrm>
      </p:grpSpPr>
      <p:sp>
        <p:nvSpPr>
          <p:cNvPr id="38" name="Shape 38"/>
          <p:cNvSpPr/>
          <p:nvPr/>
        </p:nvSpPr>
        <p:spPr>
          <a:xfrm rot="10800000" flipH="1">
            <a:off x="0" y="4412701"/>
            <a:ext cx="9144000" cy="730799"/>
          </a:xfrm>
          <a:prstGeom prst="rect">
            <a:avLst/>
          </a:prstGeom>
          <a:solidFill>
            <a:schemeClr val="lt1"/>
          </a:solidFill>
          <a:ln>
            <a:noFill/>
          </a:ln>
        </p:spPr>
        <p:txBody>
          <a:bodyPr lIns="91425" tIns="45700" rIns="91425" bIns="45700" anchor="ctr" anchorCtr="0">
            <a:noAutofit/>
          </a:bodyPr>
          <a:lstStyle/>
          <a:p>
            <a:pPr lvl="0">
              <a:spcBef>
                <a:spcPts val="0"/>
              </a:spcBef>
              <a:buNone/>
            </a:pPr>
            <a:endParaRPr/>
          </a:p>
        </p:txBody>
      </p:sp>
      <p:sp>
        <p:nvSpPr>
          <p:cNvPr id="39" name="Shape 39"/>
          <p:cNvSpPr/>
          <p:nvPr/>
        </p:nvSpPr>
        <p:spPr>
          <a:xfrm flipH="1">
            <a:off x="4526627" y="3820834"/>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pPr lvl="0">
              <a:spcBef>
                <a:spcPts val="0"/>
              </a:spcBef>
              <a:buNone/>
            </a:pPr>
            <a:endParaRPr/>
          </a:p>
        </p:txBody>
      </p:sp>
      <p:sp>
        <p:nvSpPr>
          <p:cNvPr id="40" name="Shape 40"/>
          <p:cNvSpPr/>
          <p:nvPr/>
        </p:nvSpPr>
        <p:spPr>
          <a:xfrm rot="10800000">
            <a:off x="4526627" y="4411619"/>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pPr lvl="0">
              <a:spcBef>
                <a:spcPts val="0"/>
              </a:spcBef>
              <a:buNone/>
            </a:pPr>
            <a:endParaRPr/>
          </a:p>
        </p:txBody>
      </p:sp>
      <p:sp>
        <p:nvSpPr>
          <p:cNvPr id="41" name="Shape 41"/>
          <p:cNvSpPr txBox="1">
            <a:spLocks noGrp="1"/>
          </p:cNvSpPr>
          <p:nvPr>
            <p:ph type="body" idx="1"/>
          </p:nvPr>
        </p:nvSpPr>
        <p:spPr>
          <a:xfrm>
            <a:off x="457200" y="4421726"/>
            <a:ext cx="8229600" cy="505200"/>
          </a:xfrm>
          <a:prstGeom prst="rect">
            <a:avLst/>
          </a:prstGeom>
        </p:spPr>
        <p:txBody>
          <a:bodyPr lIns="91425" tIns="91425" rIns="91425" bIns="91425" anchor="ctr" anchorCtr="0"/>
          <a:lstStyle>
            <a:lvl1pPr lvl="0">
              <a:spcBef>
                <a:spcPts val="0"/>
              </a:spcBef>
              <a:buClr>
                <a:schemeClr val="dk2"/>
              </a:buClr>
              <a:buSzPct val="100000"/>
              <a:buNone/>
              <a:defRPr sz="2400" i="1">
                <a:solidFill>
                  <a:schemeClr val="dk2"/>
                </a:solidFill>
              </a:defRPr>
            </a:lvl1pPr>
          </a:lstStyle>
          <a:p>
            <a:endParaRPr/>
          </a:p>
        </p:txBody>
      </p:sp>
      <p:sp>
        <p:nvSpPr>
          <p:cNvPr id="42" name="Shape 42"/>
          <p:cNvSpPr txBox="1">
            <a:spLocks noGrp="1"/>
          </p:cNvSpPr>
          <p:nvPr>
            <p:ph type="sldNum" idx="12"/>
          </p:nvPr>
        </p:nvSpPr>
        <p:spPr>
          <a:xfrm>
            <a:off x="8556795"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3"/>
        <p:cNvGrpSpPr/>
        <p:nvPr/>
      </p:nvGrpSpPr>
      <p:grpSpPr>
        <a:xfrm>
          <a:off x="0" y="0"/>
          <a:ext cx="0" cy="0"/>
          <a:chOff x="0" y="0"/>
          <a:chExt cx="0" cy="0"/>
        </a:xfrm>
      </p:grpSpPr>
      <p:sp>
        <p:nvSpPr>
          <p:cNvPr id="44" name="Shape 44"/>
          <p:cNvSpPr/>
          <p:nvPr/>
        </p:nvSpPr>
        <p:spPr>
          <a:xfrm>
            <a:off x="6676" y="76258"/>
            <a:ext cx="9134130" cy="5054792"/>
          </a:xfrm>
          <a:custGeom>
            <a:avLst/>
            <a:gdLst/>
            <a:ahLst/>
            <a:cxnLst/>
            <a:rect l="0" t="0" r="0" b="0"/>
            <a:pathLst>
              <a:path w="9157023" h="6739723" extrusionOk="0">
                <a:moveTo>
                  <a:pt x="1629" y="0"/>
                </a:moveTo>
                <a:lnTo>
                  <a:pt x="9157023" y="4340980"/>
                </a:lnTo>
                <a:lnTo>
                  <a:pt x="1593" y="6739723"/>
                </a:lnTo>
                <a:cubicBezTo>
                  <a:pt x="-3941" y="5123960"/>
                  <a:pt x="7163" y="1615763"/>
                  <a:pt x="1629" y="0"/>
                </a:cubicBezTo>
                <a:close/>
              </a:path>
            </a:pathLst>
          </a:custGeom>
          <a:solidFill>
            <a:srgbClr val="FFFFFF">
              <a:alpha val="6666"/>
            </a:srgbClr>
          </a:solidFill>
          <a:ln>
            <a:noFill/>
          </a:ln>
        </p:spPr>
        <p:txBody>
          <a:bodyPr lIns="91425" tIns="45700" rIns="91425" bIns="45700" anchor="ctr" anchorCtr="0">
            <a:noAutofit/>
          </a:bodyPr>
          <a:lstStyle/>
          <a:p>
            <a:pPr lvl="0">
              <a:spcBef>
                <a:spcPts val="0"/>
              </a:spcBef>
              <a:buNone/>
            </a:pPr>
            <a:endParaRPr/>
          </a:p>
        </p:txBody>
      </p:sp>
      <p:sp>
        <p:nvSpPr>
          <p:cNvPr id="45" name="Shape 45"/>
          <p:cNvSpPr txBox="1">
            <a:spLocks noGrp="1"/>
          </p:cNvSpPr>
          <p:nvPr>
            <p:ph type="sldNum" idx="12"/>
          </p:nvPr>
        </p:nvSpPr>
        <p:spPr>
          <a:xfrm>
            <a:off x="8556795"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51435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grpSp>
      <p:sp>
        <p:nvSpPr>
          <p:cNvPr id="10" name="Freeform 9"/>
          <p:cNvSpPr/>
          <p:nvPr/>
        </p:nvSpPr>
        <p:spPr>
          <a:xfrm rot="10800000">
            <a:off x="891826" y="4213330"/>
            <a:ext cx="7382935" cy="402908"/>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
        <p:nvSpPr>
          <p:cNvPr id="11" name="Rectangle 10"/>
          <p:cNvSpPr/>
          <p:nvPr/>
        </p:nvSpPr>
        <p:spPr>
          <a:xfrm>
            <a:off x="989952" y="762743"/>
            <a:ext cx="7179733" cy="3623732"/>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
        <p:nvSpPr>
          <p:cNvPr id="12" name="Rectangle 11"/>
          <p:cNvSpPr/>
          <p:nvPr/>
        </p:nvSpPr>
        <p:spPr>
          <a:xfrm>
            <a:off x="990601" y="757240"/>
            <a:ext cx="7179733" cy="362373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6" y="526554"/>
            <a:ext cx="567831" cy="425873"/>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926299" y="491424"/>
            <a:ext cx="425196" cy="566928"/>
          </a:xfrm>
          <a:prstGeom prst="rect">
            <a:avLst/>
          </a:prstGeom>
          <a:noFill/>
        </p:spPr>
      </p:pic>
      <p:sp>
        <p:nvSpPr>
          <p:cNvPr id="2" name="Title 1"/>
          <p:cNvSpPr>
            <a:spLocks noGrp="1"/>
          </p:cNvSpPr>
          <p:nvPr>
            <p:ph type="ctrTitle"/>
          </p:nvPr>
        </p:nvSpPr>
        <p:spPr>
          <a:xfrm>
            <a:off x="1727201" y="1346203"/>
            <a:ext cx="5723468" cy="1371068"/>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5" y="2802467"/>
            <a:ext cx="5712179" cy="1143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4018194"/>
            <a:ext cx="1213821" cy="273844"/>
          </a:xfrm>
        </p:spPr>
        <p:txBody>
          <a:bodyPr/>
          <a:lstStyle/>
          <a:p>
            <a:fld id="{5E935DDC-08E7-43EC-A28F-B34565C90BED}" type="datetimeFigureOut">
              <a:rPr lang="en-US" smtClean="0">
                <a:solidFill>
                  <a:srgbClr val="465E9C"/>
                </a:solidFill>
              </a:rPr>
              <a:pPr/>
              <a:t>1/5/2016</a:t>
            </a:fld>
            <a:endParaRPr lang="en-US">
              <a:solidFill>
                <a:srgbClr val="465E9C"/>
              </a:solidFill>
            </a:endParaRPr>
          </a:p>
        </p:txBody>
      </p:sp>
      <p:sp>
        <p:nvSpPr>
          <p:cNvPr id="5" name="Footer Placeholder 4"/>
          <p:cNvSpPr>
            <a:spLocks noGrp="1"/>
          </p:cNvSpPr>
          <p:nvPr>
            <p:ph type="ftr" sz="quarter" idx="11"/>
          </p:nvPr>
        </p:nvSpPr>
        <p:spPr>
          <a:xfrm>
            <a:off x="1174049" y="4018194"/>
            <a:ext cx="5034845" cy="273844"/>
          </a:xfrm>
        </p:spPr>
        <p:txBody>
          <a:bodyPr/>
          <a:lstStyle/>
          <a:p>
            <a:endParaRPr lang="en-US">
              <a:solidFill>
                <a:srgbClr val="465E9C"/>
              </a:solidFill>
            </a:endParaRPr>
          </a:p>
        </p:txBody>
      </p:sp>
      <p:sp>
        <p:nvSpPr>
          <p:cNvPr id="6" name="Slide Number Placeholder 5"/>
          <p:cNvSpPr>
            <a:spLocks noGrp="1"/>
          </p:cNvSpPr>
          <p:nvPr>
            <p:ph type="sldNum" sz="quarter" idx="12"/>
          </p:nvPr>
        </p:nvSpPr>
        <p:spPr>
          <a:xfrm>
            <a:off x="6213935" y="4018194"/>
            <a:ext cx="554023" cy="273844"/>
          </a:xfrm>
        </p:spPr>
        <p:txBody>
          <a:bodyPr/>
          <a:lstStyle>
            <a:lvl1pPr algn="ctr">
              <a:defRPr/>
            </a:lvl1pPr>
          </a:lstStyle>
          <a:p>
            <a:fld id="{9CF7453A-7E60-4343-BBBC-7B37963CFC1A}"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3455934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935DDC-08E7-43EC-A28F-B34565C90BED}" type="datetimeFigureOut">
              <a:rPr lang="en-US" smtClean="0">
                <a:solidFill>
                  <a:srgbClr val="465E9C"/>
                </a:solidFill>
              </a:rPr>
              <a:pPr/>
              <a:t>1/5/2016</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9CF7453A-7E60-4343-BBBC-7B37963CFC1A}"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1634195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1679575"/>
            <a:ext cx="6254044" cy="1021556"/>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72" y="2794003"/>
            <a:ext cx="6231467" cy="982133"/>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935DDC-08E7-43EC-A28F-B34565C90BED}" type="datetimeFigureOut">
              <a:rPr lang="en-US" smtClean="0">
                <a:solidFill>
                  <a:srgbClr val="465E9C"/>
                </a:solidFill>
              </a:rPr>
              <a:pPr/>
              <a:t>1/5/2016</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9CF7453A-7E60-4343-BBBC-7B37963CFC1A}"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23257018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3.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3.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gs>
            <a:gs pos="100000">
              <a:schemeClr val="dk2"/>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lvl="0">
              <a:spcBef>
                <a:spcPts val="0"/>
              </a:spcBef>
              <a:buClr>
                <a:schemeClr val="lt1"/>
              </a:buClr>
              <a:buSzPct val="100000"/>
              <a:buFont typeface="Georgia"/>
              <a:buNone/>
              <a:defRPr sz="4800">
                <a:solidFill>
                  <a:schemeClr val="lt1"/>
                </a:solidFill>
                <a:latin typeface="Georgia"/>
                <a:ea typeface="Georgia"/>
                <a:cs typeface="Georgia"/>
                <a:sym typeface="Georgia"/>
              </a:defRPr>
            </a:lvl1pPr>
            <a:lvl2pPr lvl="1">
              <a:spcBef>
                <a:spcPts val="0"/>
              </a:spcBef>
              <a:buClr>
                <a:schemeClr val="lt1"/>
              </a:buClr>
              <a:buSzPct val="100000"/>
              <a:buFont typeface="Georgia"/>
              <a:buNone/>
              <a:defRPr sz="4800">
                <a:solidFill>
                  <a:schemeClr val="lt1"/>
                </a:solidFill>
                <a:latin typeface="Georgia"/>
                <a:ea typeface="Georgia"/>
                <a:cs typeface="Georgia"/>
                <a:sym typeface="Georgia"/>
              </a:defRPr>
            </a:lvl2pPr>
            <a:lvl3pPr lvl="2">
              <a:spcBef>
                <a:spcPts val="0"/>
              </a:spcBef>
              <a:buClr>
                <a:schemeClr val="lt1"/>
              </a:buClr>
              <a:buSzPct val="100000"/>
              <a:buFont typeface="Georgia"/>
              <a:buNone/>
              <a:defRPr sz="4800">
                <a:solidFill>
                  <a:schemeClr val="lt1"/>
                </a:solidFill>
                <a:latin typeface="Georgia"/>
                <a:ea typeface="Georgia"/>
                <a:cs typeface="Georgia"/>
                <a:sym typeface="Georgia"/>
              </a:defRPr>
            </a:lvl3pPr>
            <a:lvl4pPr lvl="3">
              <a:spcBef>
                <a:spcPts val="0"/>
              </a:spcBef>
              <a:buClr>
                <a:schemeClr val="lt1"/>
              </a:buClr>
              <a:buSzPct val="100000"/>
              <a:buFont typeface="Georgia"/>
              <a:buNone/>
              <a:defRPr sz="4800">
                <a:solidFill>
                  <a:schemeClr val="lt1"/>
                </a:solidFill>
                <a:latin typeface="Georgia"/>
                <a:ea typeface="Georgia"/>
                <a:cs typeface="Georgia"/>
                <a:sym typeface="Georgia"/>
              </a:defRPr>
            </a:lvl4pPr>
            <a:lvl5pPr lvl="4">
              <a:spcBef>
                <a:spcPts val="0"/>
              </a:spcBef>
              <a:buClr>
                <a:schemeClr val="lt1"/>
              </a:buClr>
              <a:buSzPct val="100000"/>
              <a:buFont typeface="Georgia"/>
              <a:buNone/>
              <a:defRPr sz="4800">
                <a:solidFill>
                  <a:schemeClr val="lt1"/>
                </a:solidFill>
                <a:latin typeface="Georgia"/>
                <a:ea typeface="Georgia"/>
                <a:cs typeface="Georgia"/>
                <a:sym typeface="Georgia"/>
              </a:defRPr>
            </a:lvl5pPr>
            <a:lvl6pPr lvl="5">
              <a:spcBef>
                <a:spcPts val="0"/>
              </a:spcBef>
              <a:buClr>
                <a:schemeClr val="lt1"/>
              </a:buClr>
              <a:buSzPct val="100000"/>
              <a:buFont typeface="Georgia"/>
              <a:buNone/>
              <a:defRPr sz="4800">
                <a:solidFill>
                  <a:schemeClr val="lt1"/>
                </a:solidFill>
                <a:latin typeface="Georgia"/>
                <a:ea typeface="Georgia"/>
                <a:cs typeface="Georgia"/>
                <a:sym typeface="Georgia"/>
              </a:defRPr>
            </a:lvl6pPr>
            <a:lvl7pPr lvl="6">
              <a:spcBef>
                <a:spcPts val="0"/>
              </a:spcBef>
              <a:buClr>
                <a:schemeClr val="lt1"/>
              </a:buClr>
              <a:buSzPct val="100000"/>
              <a:buFont typeface="Georgia"/>
              <a:buNone/>
              <a:defRPr sz="4800">
                <a:solidFill>
                  <a:schemeClr val="lt1"/>
                </a:solidFill>
                <a:latin typeface="Georgia"/>
                <a:ea typeface="Georgia"/>
                <a:cs typeface="Georgia"/>
                <a:sym typeface="Georgia"/>
              </a:defRPr>
            </a:lvl7pPr>
            <a:lvl8pPr lvl="7">
              <a:spcBef>
                <a:spcPts val="0"/>
              </a:spcBef>
              <a:buClr>
                <a:schemeClr val="lt1"/>
              </a:buClr>
              <a:buSzPct val="100000"/>
              <a:buFont typeface="Georgia"/>
              <a:buNone/>
              <a:defRPr sz="4800">
                <a:solidFill>
                  <a:schemeClr val="lt1"/>
                </a:solidFill>
                <a:latin typeface="Georgia"/>
                <a:ea typeface="Georgia"/>
                <a:cs typeface="Georgia"/>
                <a:sym typeface="Georgia"/>
              </a:defRPr>
            </a:lvl8pPr>
            <a:lvl9pPr lvl="8">
              <a:spcBef>
                <a:spcPts val="0"/>
              </a:spcBef>
              <a:buClr>
                <a:schemeClr val="lt1"/>
              </a:buClr>
              <a:buSzPct val="100000"/>
              <a:buFont typeface="Georgia"/>
              <a:buNone/>
              <a:defRPr sz="4800">
                <a:solidFill>
                  <a:schemeClr val="lt1"/>
                </a:solidFill>
                <a:latin typeface="Georgia"/>
                <a:ea typeface="Georgia"/>
                <a:cs typeface="Georgia"/>
                <a:sym typeface="Georgia"/>
              </a:defRPr>
            </a:lvl9pPr>
          </a:lstStyle>
          <a:p>
            <a:endParaRPr/>
          </a:p>
        </p:txBody>
      </p:sp>
      <p:sp>
        <p:nvSpPr>
          <p:cNvPr id="7" name="Shape 7"/>
          <p:cNvSpPr txBox="1">
            <a:spLocks noGrp="1"/>
          </p:cNvSpPr>
          <p:nvPr>
            <p:ph type="body" idx="1"/>
          </p:nvPr>
        </p:nvSpPr>
        <p:spPr>
          <a:xfrm>
            <a:off x="457200" y="1200152"/>
            <a:ext cx="8229600" cy="3725699"/>
          </a:xfrm>
          <a:prstGeom prst="rect">
            <a:avLst/>
          </a:prstGeom>
          <a:noFill/>
          <a:ln>
            <a:noFill/>
          </a:ln>
        </p:spPr>
        <p:txBody>
          <a:bodyPr lIns="91425" tIns="91425" rIns="91425" bIns="91425" anchor="t" anchorCtr="0"/>
          <a:lstStyle>
            <a:lvl1pPr lvl="0">
              <a:spcBef>
                <a:spcPts val="600"/>
              </a:spcBef>
              <a:buClr>
                <a:schemeClr val="dk1"/>
              </a:buClr>
              <a:buSzPct val="100000"/>
              <a:buFont typeface="Georgia"/>
              <a:defRPr sz="3000">
                <a:solidFill>
                  <a:schemeClr val="dk1"/>
                </a:solidFill>
                <a:latin typeface="Georgia"/>
                <a:ea typeface="Georgia"/>
                <a:cs typeface="Georgia"/>
                <a:sym typeface="Georgia"/>
              </a:defRPr>
            </a:lvl1pPr>
            <a:lvl2pPr lvl="1">
              <a:spcBef>
                <a:spcPts val="480"/>
              </a:spcBef>
              <a:buClr>
                <a:schemeClr val="dk1"/>
              </a:buClr>
              <a:buSzPct val="100000"/>
              <a:buFont typeface="Georgia"/>
              <a:defRPr sz="2400">
                <a:solidFill>
                  <a:schemeClr val="dk1"/>
                </a:solidFill>
                <a:latin typeface="Georgia"/>
                <a:ea typeface="Georgia"/>
                <a:cs typeface="Georgia"/>
                <a:sym typeface="Georgia"/>
              </a:defRPr>
            </a:lvl2pPr>
            <a:lvl3pPr lvl="2">
              <a:spcBef>
                <a:spcPts val="480"/>
              </a:spcBef>
              <a:buClr>
                <a:schemeClr val="dk1"/>
              </a:buClr>
              <a:buSzPct val="100000"/>
              <a:buFont typeface="Georgia"/>
              <a:defRPr sz="2400">
                <a:solidFill>
                  <a:schemeClr val="dk1"/>
                </a:solidFill>
                <a:latin typeface="Georgia"/>
                <a:ea typeface="Georgia"/>
                <a:cs typeface="Georgia"/>
                <a:sym typeface="Georgia"/>
              </a:defRPr>
            </a:lvl3pPr>
            <a:lvl4pPr lvl="3">
              <a:spcBef>
                <a:spcPts val="360"/>
              </a:spcBef>
              <a:buClr>
                <a:schemeClr val="dk1"/>
              </a:buClr>
              <a:buSzPct val="100000"/>
              <a:buFont typeface="Georgia"/>
              <a:defRPr sz="1800">
                <a:solidFill>
                  <a:schemeClr val="dk1"/>
                </a:solidFill>
                <a:latin typeface="Georgia"/>
                <a:ea typeface="Georgia"/>
                <a:cs typeface="Georgia"/>
                <a:sym typeface="Georgia"/>
              </a:defRPr>
            </a:lvl4pPr>
            <a:lvl5pPr lvl="4">
              <a:spcBef>
                <a:spcPts val="360"/>
              </a:spcBef>
              <a:buClr>
                <a:schemeClr val="dk1"/>
              </a:buClr>
              <a:buSzPct val="100000"/>
              <a:buFont typeface="Georgia"/>
              <a:defRPr sz="1800">
                <a:solidFill>
                  <a:schemeClr val="dk1"/>
                </a:solidFill>
                <a:latin typeface="Georgia"/>
                <a:ea typeface="Georgia"/>
                <a:cs typeface="Georgia"/>
                <a:sym typeface="Georgia"/>
              </a:defRPr>
            </a:lvl5pPr>
            <a:lvl6pPr lvl="5">
              <a:spcBef>
                <a:spcPts val="360"/>
              </a:spcBef>
              <a:buClr>
                <a:schemeClr val="dk1"/>
              </a:buClr>
              <a:buSzPct val="100000"/>
              <a:buFont typeface="Georgia"/>
              <a:defRPr sz="1800">
                <a:solidFill>
                  <a:schemeClr val="dk1"/>
                </a:solidFill>
                <a:latin typeface="Georgia"/>
                <a:ea typeface="Georgia"/>
                <a:cs typeface="Georgia"/>
                <a:sym typeface="Georgia"/>
              </a:defRPr>
            </a:lvl6pPr>
            <a:lvl7pPr lvl="6">
              <a:spcBef>
                <a:spcPts val="360"/>
              </a:spcBef>
              <a:buClr>
                <a:schemeClr val="dk1"/>
              </a:buClr>
              <a:buSzPct val="100000"/>
              <a:buFont typeface="Georgia"/>
              <a:defRPr sz="1800">
                <a:solidFill>
                  <a:schemeClr val="dk1"/>
                </a:solidFill>
                <a:latin typeface="Georgia"/>
                <a:ea typeface="Georgia"/>
                <a:cs typeface="Georgia"/>
                <a:sym typeface="Georgia"/>
              </a:defRPr>
            </a:lvl7pPr>
            <a:lvl8pPr lvl="7">
              <a:spcBef>
                <a:spcPts val="360"/>
              </a:spcBef>
              <a:buClr>
                <a:schemeClr val="dk1"/>
              </a:buClr>
              <a:buSzPct val="100000"/>
              <a:buFont typeface="Georgia"/>
              <a:defRPr sz="1800">
                <a:solidFill>
                  <a:schemeClr val="dk1"/>
                </a:solidFill>
                <a:latin typeface="Georgia"/>
                <a:ea typeface="Georgia"/>
                <a:cs typeface="Georgia"/>
                <a:sym typeface="Georgia"/>
              </a:defRPr>
            </a:lvl8pPr>
            <a:lvl9pPr lvl="8">
              <a:spcBef>
                <a:spcPts val="360"/>
              </a:spcBef>
              <a:buClr>
                <a:schemeClr val="dk1"/>
              </a:buClr>
              <a:buSzPct val="100000"/>
              <a:buFont typeface="Georgia"/>
              <a:defRPr sz="1800">
                <a:solidFill>
                  <a:schemeClr val="dk1"/>
                </a:solidFill>
                <a:latin typeface="Georgia"/>
                <a:ea typeface="Georgia"/>
                <a:cs typeface="Georgia"/>
                <a:sym typeface="Georgia"/>
              </a:defRPr>
            </a:lvl9pPr>
          </a:lstStyle>
          <a:p>
            <a:endParaRPr/>
          </a:p>
        </p:txBody>
      </p:sp>
      <p:sp>
        <p:nvSpPr>
          <p:cNvPr id="8" name="Shape 8"/>
          <p:cNvSpPr txBox="1">
            <a:spLocks noGrp="1"/>
          </p:cNvSpPr>
          <p:nvPr>
            <p:ph type="sldNum" idx="12"/>
          </p:nvPr>
        </p:nvSpPr>
        <p:spPr>
          <a:xfrm>
            <a:off x="8556795" y="4749850"/>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300">
                <a:solidFill>
                  <a:schemeClr val="lt2"/>
                </a:solidFill>
                <a:latin typeface="Georgia"/>
                <a:ea typeface="Georgia"/>
                <a:cs typeface="Georgia"/>
                <a:sym typeface="Georgia"/>
              </a:rPr>
              <a:t>‹#›</a:t>
            </a:fld>
            <a:endParaRPr lang="en" sz="1300">
              <a:solidFill>
                <a:schemeClr val="lt2"/>
              </a:solidFill>
              <a:latin typeface="Georgia"/>
              <a:ea typeface="Georgia"/>
              <a:cs typeface="Georgia"/>
              <a:sym typeface="Georgi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51435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grpSp>
      <p:sp>
        <p:nvSpPr>
          <p:cNvPr id="10" name="Freeform 9"/>
          <p:cNvSpPr/>
          <p:nvPr/>
        </p:nvSpPr>
        <p:spPr>
          <a:xfrm rot="10800000">
            <a:off x="628655" y="4551997"/>
            <a:ext cx="7920991" cy="402908"/>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
        <p:nvSpPr>
          <p:cNvPr id="11" name="Rectangle 10"/>
          <p:cNvSpPr/>
          <p:nvPr/>
        </p:nvSpPr>
        <p:spPr>
          <a:xfrm>
            <a:off x="731520" y="431483"/>
            <a:ext cx="7696200" cy="428625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
        <p:nvSpPr>
          <p:cNvPr id="12" name="Rectangle 11"/>
          <p:cNvSpPr/>
          <p:nvPr/>
        </p:nvSpPr>
        <p:spPr>
          <a:xfrm>
            <a:off x="731520" y="432054"/>
            <a:ext cx="7696200" cy="428625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6" y="204820"/>
            <a:ext cx="567831" cy="425873"/>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85945" y="152756"/>
            <a:ext cx="425196" cy="566928"/>
          </a:xfrm>
          <a:prstGeom prst="rect">
            <a:avLst/>
          </a:prstGeom>
          <a:noFill/>
        </p:spPr>
      </p:pic>
      <p:sp>
        <p:nvSpPr>
          <p:cNvPr id="2" name="Title Placeholder 1"/>
          <p:cNvSpPr>
            <a:spLocks noGrp="1"/>
          </p:cNvSpPr>
          <p:nvPr>
            <p:ph type="title"/>
          </p:nvPr>
        </p:nvSpPr>
        <p:spPr>
          <a:xfrm>
            <a:off x="1095028" y="613188"/>
            <a:ext cx="6965245" cy="9018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5" y="1589444"/>
            <a:ext cx="6196405" cy="2702859"/>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93" y="4356864"/>
            <a:ext cx="1213821" cy="273844"/>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5E935DDC-08E7-43EC-A28F-B34565C90BED}" type="datetimeFigureOut">
              <a:rPr lang="en-US" kern="1200" smtClean="0">
                <a:solidFill>
                  <a:srgbClr val="465E9C"/>
                </a:solidFill>
                <a:ea typeface="+mn-ea"/>
                <a:cs typeface="+mn-cs"/>
              </a:rPr>
              <a:pPr/>
              <a:t>1/5/2016</a:t>
            </a:fld>
            <a:endParaRPr lang="en-US" kern="1200">
              <a:solidFill>
                <a:srgbClr val="465E9C"/>
              </a:solidFill>
              <a:ea typeface="+mn-ea"/>
              <a:cs typeface="+mn-cs"/>
            </a:endParaRPr>
          </a:p>
        </p:txBody>
      </p:sp>
      <p:sp>
        <p:nvSpPr>
          <p:cNvPr id="5" name="Footer Placeholder 4"/>
          <p:cNvSpPr>
            <a:spLocks noGrp="1"/>
          </p:cNvSpPr>
          <p:nvPr>
            <p:ph type="ftr" sz="quarter" idx="3"/>
          </p:nvPr>
        </p:nvSpPr>
        <p:spPr>
          <a:xfrm>
            <a:off x="914401" y="4356864"/>
            <a:ext cx="5540188" cy="273844"/>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kern="1200">
              <a:solidFill>
                <a:srgbClr val="465E9C"/>
              </a:solidFill>
              <a:ea typeface="+mn-ea"/>
              <a:cs typeface="+mn-cs"/>
            </a:endParaRPr>
          </a:p>
        </p:txBody>
      </p:sp>
      <p:sp>
        <p:nvSpPr>
          <p:cNvPr id="6" name="Slide Number Placeholder 5"/>
          <p:cNvSpPr>
            <a:spLocks noGrp="1"/>
          </p:cNvSpPr>
          <p:nvPr>
            <p:ph type="sldNum" sz="quarter" idx="4"/>
          </p:nvPr>
        </p:nvSpPr>
        <p:spPr>
          <a:xfrm>
            <a:off x="7670207" y="4356864"/>
            <a:ext cx="554023" cy="273844"/>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9CF7453A-7E60-4343-BBBC-7B37963CFC1A}" type="slidenum">
              <a:rPr lang="en-US" kern="1200" smtClean="0">
                <a:solidFill>
                  <a:srgbClr val="465E9C"/>
                </a:solidFill>
                <a:ea typeface="+mn-ea"/>
                <a:cs typeface="+mn-cs"/>
              </a:rPr>
              <a:pPr/>
              <a:t>‹#›</a:t>
            </a:fld>
            <a:endParaRPr lang="en-US" kern="1200">
              <a:solidFill>
                <a:srgbClr val="465E9C"/>
              </a:solidFill>
              <a:ea typeface="+mn-ea"/>
              <a:cs typeface="+mn-cs"/>
            </a:endParaRPr>
          </a:p>
        </p:txBody>
      </p:sp>
    </p:spTree>
    <p:extLst>
      <p:ext uri="{BB962C8B-B14F-4D97-AF65-F5344CB8AC3E}">
        <p14:creationId xmlns:p14="http://schemas.microsoft.com/office/powerpoint/2010/main" val="480961478"/>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51435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grpSp>
      <p:sp>
        <p:nvSpPr>
          <p:cNvPr id="10" name="Freeform 9"/>
          <p:cNvSpPr/>
          <p:nvPr/>
        </p:nvSpPr>
        <p:spPr>
          <a:xfrm rot="10800000">
            <a:off x="628651" y="4551997"/>
            <a:ext cx="7920991" cy="402908"/>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
        <p:nvSpPr>
          <p:cNvPr id="11" name="Rectangle 10"/>
          <p:cNvSpPr/>
          <p:nvPr/>
        </p:nvSpPr>
        <p:spPr>
          <a:xfrm>
            <a:off x="731520" y="431483"/>
            <a:ext cx="7696200" cy="428625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
        <p:nvSpPr>
          <p:cNvPr id="12" name="Rectangle 11"/>
          <p:cNvSpPr/>
          <p:nvPr/>
        </p:nvSpPr>
        <p:spPr>
          <a:xfrm>
            <a:off x="731520" y="432054"/>
            <a:ext cx="7696200" cy="428625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2" y="204818"/>
            <a:ext cx="567831" cy="425873"/>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85945" y="152756"/>
            <a:ext cx="425196" cy="566928"/>
          </a:xfrm>
          <a:prstGeom prst="rect">
            <a:avLst/>
          </a:prstGeom>
          <a:noFill/>
        </p:spPr>
      </p:pic>
      <p:sp>
        <p:nvSpPr>
          <p:cNvPr id="2" name="Title Placeholder 1"/>
          <p:cNvSpPr>
            <a:spLocks noGrp="1"/>
          </p:cNvSpPr>
          <p:nvPr>
            <p:ph type="title"/>
          </p:nvPr>
        </p:nvSpPr>
        <p:spPr>
          <a:xfrm>
            <a:off x="1095024" y="613187"/>
            <a:ext cx="6965245" cy="9018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1" y="1589443"/>
            <a:ext cx="6196405" cy="2702859"/>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9" y="4356864"/>
            <a:ext cx="1213821" cy="273844"/>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5E935DDC-08E7-43EC-A28F-B34565C90BED}" type="datetimeFigureOut">
              <a:rPr lang="en-US" kern="1200" smtClean="0">
                <a:solidFill>
                  <a:srgbClr val="465E9C"/>
                </a:solidFill>
                <a:ea typeface="+mn-ea"/>
                <a:cs typeface="+mn-cs"/>
              </a:rPr>
              <a:pPr/>
              <a:t>1/5/2016</a:t>
            </a:fld>
            <a:endParaRPr lang="en-US" kern="1200">
              <a:solidFill>
                <a:srgbClr val="465E9C"/>
              </a:solidFill>
              <a:ea typeface="+mn-ea"/>
              <a:cs typeface="+mn-cs"/>
            </a:endParaRPr>
          </a:p>
        </p:txBody>
      </p:sp>
      <p:sp>
        <p:nvSpPr>
          <p:cNvPr id="5" name="Footer Placeholder 4"/>
          <p:cNvSpPr>
            <a:spLocks noGrp="1"/>
          </p:cNvSpPr>
          <p:nvPr>
            <p:ph type="ftr" sz="quarter" idx="3"/>
          </p:nvPr>
        </p:nvSpPr>
        <p:spPr>
          <a:xfrm>
            <a:off x="914401" y="4356864"/>
            <a:ext cx="5540188" cy="273844"/>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kern="1200">
              <a:solidFill>
                <a:srgbClr val="465E9C"/>
              </a:solidFill>
              <a:ea typeface="+mn-ea"/>
              <a:cs typeface="+mn-cs"/>
            </a:endParaRPr>
          </a:p>
        </p:txBody>
      </p:sp>
      <p:sp>
        <p:nvSpPr>
          <p:cNvPr id="6" name="Slide Number Placeholder 5"/>
          <p:cNvSpPr>
            <a:spLocks noGrp="1"/>
          </p:cNvSpPr>
          <p:nvPr>
            <p:ph type="sldNum" sz="quarter" idx="4"/>
          </p:nvPr>
        </p:nvSpPr>
        <p:spPr>
          <a:xfrm>
            <a:off x="7670203" y="4356864"/>
            <a:ext cx="554023" cy="273844"/>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9CF7453A-7E60-4343-BBBC-7B37963CFC1A}" type="slidenum">
              <a:rPr lang="en-US" kern="1200" smtClean="0">
                <a:solidFill>
                  <a:srgbClr val="465E9C"/>
                </a:solidFill>
                <a:ea typeface="+mn-ea"/>
                <a:cs typeface="+mn-cs"/>
              </a:rPr>
              <a:pPr/>
              <a:t>‹#›</a:t>
            </a:fld>
            <a:endParaRPr lang="en-US" kern="1200">
              <a:solidFill>
                <a:srgbClr val="465E9C"/>
              </a:solidFill>
              <a:ea typeface="+mn-ea"/>
              <a:cs typeface="+mn-cs"/>
            </a:endParaRPr>
          </a:p>
        </p:txBody>
      </p:sp>
    </p:spTree>
    <p:extLst>
      <p:ext uri="{BB962C8B-B14F-4D97-AF65-F5344CB8AC3E}">
        <p14:creationId xmlns:p14="http://schemas.microsoft.com/office/powerpoint/2010/main" val="369542804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ctrTitle"/>
          </p:nvPr>
        </p:nvSpPr>
        <p:spPr>
          <a:xfrm>
            <a:off x="685800" y="1746894"/>
            <a:ext cx="7772400" cy="1238099"/>
          </a:xfrm>
          <a:prstGeom prst="rect">
            <a:avLst/>
          </a:prstGeom>
        </p:spPr>
        <p:txBody>
          <a:bodyPr lIns="91425" tIns="91425" rIns="91425" bIns="91425" anchor="b" anchorCtr="0">
            <a:noAutofit/>
          </a:bodyPr>
          <a:lstStyle/>
          <a:p>
            <a:pPr lvl="0">
              <a:spcBef>
                <a:spcPts val="0"/>
              </a:spcBef>
              <a:buNone/>
            </a:pPr>
            <a:r>
              <a:rPr lang="en"/>
              <a:t>Introduction to Economics</a:t>
            </a:r>
          </a:p>
        </p:txBody>
      </p:sp>
      <p:sp>
        <p:nvSpPr>
          <p:cNvPr id="51" name="Shape 51"/>
          <p:cNvSpPr txBox="1">
            <a:spLocks noGrp="1"/>
          </p:cNvSpPr>
          <p:nvPr>
            <p:ph type="subTitle" idx="1"/>
          </p:nvPr>
        </p:nvSpPr>
        <p:spPr>
          <a:xfrm>
            <a:off x="685800" y="3093357"/>
            <a:ext cx="7772400" cy="666600"/>
          </a:xfrm>
          <a:prstGeom prst="rect">
            <a:avLst/>
          </a:prstGeom>
        </p:spPr>
        <p:txBody>
          <a:bodyPr lIns="91425" tIns="91425" rIns="91425" bIns="91425" anchor="t" anchorCtr="0">
            <a:noAutofit/>
          </a:bodyPr>
          <a:lstStyle/>
          <a:p>
            <a:pPr lvl="0">
              <a:spcBef>
                <a:spcPts val="0"/>
              </a:spcBef>
              <a:buNone/>
            </a:pPr>
            <a:r>
              <a:rPr lang="en"/>
              <a:t>Chapter 1 Section 1: The Basic Problem in Economics</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a:spcBef>
                <a:spcPts val="0"/>
              </a:spcBef>
              <a:buNone/>
            </a:pPr>
            <a:r>
              <a:rPr lang="en"/>
              <a:t>How much would you pay?</a:t>
            </a:r>
          </a:p>
        </p:txBody>
      </p:sp>
      <p:sp>
        <p:nvSpPr>
          <p:cNvPr id="93" name="Shape 93"/>
          <p:cNvSpPr txBox="1">
            <a:spLocks noGrp="1"/>
          </p:cNvSpPr>
          <p:nvPr>
            <p:ph type="body" idx="1"/>
          </p:nvPr>
        </p:nvSpPr>
        <p:spPr>
          <a:xfrm>
            <a:off x="457200" y="1200152"/>
            <a:ext cx="8229600" cy="3725699"/>
          </a:xfrm>
          <a:prstGeom prst="rect">
            <a:avLst/>
          </a:prstGeom>
        </p:spPr>
        <p:txBody>
          <a:bodyPr lIns="91425" tIns="91425" rIns="91425" bIns="91425" anchor="t" anchorCtr="0">
            <a:noAutofit/>
          </a:bodyPr>
          <a:lstStyle/>
          <a:p>
            <a:pPr lvl="0">
              <a:spcBef>
                <a:spcPts val="0"/>
              </a:spcBef>
              <a:buNone/>
            </a:pPr>
            <a:endParaRPr/>
          </a:p>
        </p:txBody>
      </p:sp>
      <p:pic>
        <p:nvPicPr>
          <p:cNvPr id="94" name="Shape 94"/>
          <p:cNvPicPr preferRelativeResize="0"/>
          <p:nvPr/>
        </p:nvPicPr>
        <p:blipFill>
          <a:blip r:embed="rId3">
            <a:alphaModFix/>
          </a:blip>
          <a:stretch>
            <a:fillRect/>
          </a:stretch>
        </p:blipFill>
        <p:spPr>
          <a:xfrm>
            <a:off x="3234179" y="1352202"/>
            <a:ext cx="2675649" cy="34216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a:spcBef>
                <a:spcPts val="0"/>
              </a:spcBef>
              <a:buNone/>
            </a:pPr>
            <a:r>
              <a:rPr lang="en"/>
              <a:t>How much would you pay?</a:t>
            </a:r>
          </a:p>
        </p:txBody>
      </p:sp>
      <p:sp>
        <p:nvSpPr>
          <p:cNvPr id="100" name="Shape 100"/>
          <p:cNvSpPr txBox="1">
            <a:spLocks noGrp="1"/>
          </p:cNvSpPr>
          <p:nvPr>
            <p:ph type="body" idx="1"/>
          </p:nvPr>
        </p:nvSpPr>
        <p:spPr>
          <a:xfrm>
            <a:off x="457200" y="1200152"/>
            <a:ext cx="8229600" cy="3725699"/>
          </a:xfrm>
          <a:prstGeom prst="rect">
            <a:avLst/>
          </a:prstGeom>
        </p:spPr>
        <p:txBody>
          <a:bodyPr lIns="91425" tIns="91425" rIns="91425" bIns="91425" anchor="t" anchorCtr="0">
            <a:noAutofit/>
          </a:bodyPr>
          <a:lstStyle/>
          <a:p>
            <a:pPr lvl="0">
              <a:spcBef>
                <a:spcPts val="0"/>
              </a:spcBef>
              <a:buNone/>
            </a:pPr>
            <a:endParaRPr/>
          </a:p>
        </p:txBody>
      </p:sp>
      <p:pic>
        <p:nvPicPr>
          <p:cNvPr id="101" name="Shape 101"/>
          <p:cNvPicPr preferRelativeResize="0"/>
          <p:nvPr/>
        </p:nvPicPr>
        <p:blipFill>
          <a:blip r:embed="rId3">
            <a:alphaModFix/>
          </a:blip>
          <a:stretch>
            <a:fillRect/>
          </a:stretch>
        </p:blipFill>
        <p:spPr>
          <a:xfrm>
            <a:off x="1851578" y="1358887"/>
            <a:ext cx="5777075" cy="34082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a:spcBef>
                <a:spcPts val="0"/>
              </a:spcBef>
              <a:buNone/>
            </a:pPr>
            <a:r>
              <a:rPr lang="en"/>
              <a:t>How much would you pay?</a:t>
            </a:r>
          </a:p>
        </p:txBody>
      </p:sp>
      <p:sp>
        <p:nvSpPr>
          <p:cNvPr id="107" name="Shape 107"/>
          <p:cNvSpPr txBox="1">
            <a:spLocks noGrp="1"/>
          </p:cNvSpPr>
          <p:nvPr>
            <p:ph type="body" idx="1"/>
          </p:nvPr>
        </p:nvSpPr>
        <p:spPr>
          <a:xfrm>
            <a:off x="457200" y="1200152"/>
            <a:ext cx="8229600" cy="3725699"/>
          </a:xfrm>
          <a:prstGeom prst="rect">
            <a:avLst/>
          </a:prstGeom>
        </p:spPr>
        <p:txBody>
          <a:bodyPr lIns="91425" tIns="91425" rIns="91425" bIns="91425" anchor="t" anchorCtr="0">
            <a:noAutofit/>
          </a:bodyPr>
          <a:lstStyle/>
          <a:p>
            <a:pPr lvl="0">
              <a:spcBef>
                <a:spcPts val="0"/>
              </a:spcBef>
              <a:buNone/>
            </a:pPr>
            <a:endParaRPr/>
          </a:p>
        </p:txBody>
      </p:sp>
      <p:pic>
        <p:nvPicPr>
          <p:cNvPr id="108" name="Shape 108"/>
          <p:cNvPicPr preferRelativeResize="0"/>
          <p:nvPr/>
        </p:nvPicPr>
        <p:blipFill>
          <a:blip r:embed="rId3">
            <a:alphaModFix/>
          </a:blip>
          <a:stretch>
            <a:fillRect/>
          </a:stretch>
        </p:blipFill>
        <p:spPr>
          <a:xfrm>
            <a:off x="2772904" y="1263902"/>
            <a:ext cx="3598199" cy="35981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130629" y="205975"/>
            <a:ext cx="8556299" cy="857400"/>
          </a:xfrm>
          <a:prstGeom prst="rect">
            <a:avLst/>
          </a:prstGeom>
        </p:spPr>
        <p:txBody>
          <a:bodyPr lIns="91425" tIns="91425" rIns="91425" bIns="91425" anchor="ctr" anchorCtr="0">
            <a:noAutofit/>
          </a:bodyPr>
          <a:lstStyle/>
          <a:p>
            <a:pPr lvl="0">
              <a:spcBef>
                <a:spcPts val="0"/>
              </a:spcBef>
              <a:buNone/>
            </a:pPr>
            <a:r>
              <a:rPr lang="en"/>
              <a:t>The Basic Economic Problems</a:t>
            </a:r>
          </a:p>
        </p:txBody>
      </p:sp>
      <p:sp>
        <p:nvSpPr>
          <p:cNvPr id="114" name="Shape 114"/>
          <p:cNvSpPr txBox="1">
            <a:spLocks noGrp="1"/>
          </p:cNvSpPr>
          <p:nvPr>
            <p:ph type="body" idx="1"/>
          </p:nvPr>
        </p:nvSpPr>
        <p:spPr>
          <a:xfrm>
            <a:off x="457200" y="1200152"/>
            <a:ext cx="8229600" cy="3725699"/>
          </a:xfrm>
          <a:prstGeom prst="rect">
            <a:avLst/>
          </a:prstGeom>
        </p:spPr>
        <p:txBody>
          <a:bodyPr lIns="91425" tIns="91425" rIns="91425" bIns="91425" anchor="t" anchorCtr="0">
            <a:noAutofit/>
          </a:bodyPr>
          <a:lstStyle/>
          <a:p>
            <a:pPr lvl="0" rtl="0">
              <a:spcBef>
                <a:spcPts val="0"/>
              </a:spcBef>
              <a:buNone/>
            </a:pPr>
            <a:r>
              <a:rPr lang="en"/>
              <a:t>What is economics?  </a:t>
            </a:r>
          </a:p>
          <a:p>
            <a:pPr lvl="0" rtl="0">
              <a:spcBef>
                <a:spcPts val="0"/>
              </a:spcBef>
              <a:buNone/>
            </a:pPr>
            <a:endParaRPr/>
          </a:p>
          <a:p>
            <a:pPr lvl="0" rtl="0">
              <a:spcBef>
                <a:spcPts val="0"/>
              </a:spcBef>
              <a:buNone/>
            </a:pPr>
            <a:r>
              <a:rPr lang="en"/>
              <a:t>What is Macro or Micro Economics?</a:t>
            </a:r>
          </a:p>
          <a:p>
            <a:pPr lvl="0" rtl="0">
              <a:spcBef>
                <a:spcPts val="0"/>
              </a:spcBef>
              <a:buNone/>
            </a:pPr>
            <a:endParaRPr/>
          </a:p>
          <a:p>
            <a:pPr lvl="0">
              <a:spcBef>
                <a:spcPts val="0"/>
              </a:spcBef>
              <a:buNone/>
            </a:pPr>
            <a:r>
              <a:rPr lang="en"/>
              <a:t>What is scarcity?</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animEffect transition="in" filter="fade">
                                      <p:cBhvr>
                                        <p:cTn id="7" dur="1000"/>
                                        <p:tgtEl>
                                          <p:spTgt spid="1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4">
                                            <p:txEl>
                                              <p:pRg st="1" end="1"/>
                                            </p:txEl>
                                          </p:spTgt>
                                        </p:tgtEl>
                                        <p:attrNameLst>
                                          <p:attrName>style.visibility</p:attrName>
                                        </p:attrNameLst>
                                      </p:cBhvr>
                                      <p:to>
                                        <p:strVal val="visible"/>
                                      </p:to>
                                    </p:set>
                                    <p:animEffect transition="in" filter="fade">
                                      <p:cBhvr>
                                        <p:cTn id="12" dur="1000"/>
                                        <p:tgtEl>
                                          <p:spTgt spid="1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4">
                                            <p:txEl>
                                              <p:pRg st="2" end="2"/>
                                            </p:txEl>
                                          </p:spTgt>
                                        </p:tgtEl>
                                        <p:attrNameLst>
                                          <p:attrName>style.visibility</p:attrName>
                                        </p:attrNameLst>
                                      </p:cBhvr>
                                      <p:to>
                                        <p:strVal val="visible"/>
                                      </p:to>
                                    </p:set>
                                    <p:animEffect transition="in" filter="fade">
                                      <p:cBhvr>
                                        <p:cTn id="17" dur="1000"/>
                                        <p:tgtEl>
                                          <p:spTgt spid="1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4">
                                            <p:txEl>
                                              <p:pRg st="3" end="3"/>
                                            </p:txEl>
                                          </p:spTgt>
                                        </p:tgtEl>
                                        <p:attrNameLst>
                                          <p:attrName>style.visibility</p:attrName>
                                        </p:attrNameLst>
                                      </p:cBhvr>
                                      <p:to>
                                        <p:strVal val="visible"/>
                                      </p:to>
                                    </p:set>
                                    <p:animEffect transition="in" filter="fade">
                                      <p:cBhvr>
                                        <p:cTn id="22" dur="1000"/>
                                        <p:tgtEl>
                                          <p:spTgt spid="1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4">
                                            <p:txEl>
                                              <p:pRg st="4" end="4"/>
                                            </p:txEl>
                                          </p:spTgt>
                                        </p:tgtEl>
                                        <p:attrNameLst>
                                          <p:attrName>style.visibility</p:attrName>
                                        </p:attrNameLst>
                                      </p:cBhvr>
                                      <p:to>
                                        <p:strVal val="visible"/>
                                      </p:to>
                                    </p:set>
                                    <p:animEffect transition="in" filter="fade">
                                      <p:cBhvr>
                                        <p:cTn id="27" dur="1000"/>
                                        <p:tgtEl>
                                          <p:spTgt spid="1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a:spcBef>
                <a:spcPts val="0"/>
              </a:spcBef>
              <a:buNone/>
            </a:pPr>
            <a:r>
              <a:rPr lang="en"/>
              <a:t>Definition of Economics</a:t>
            </a:r>
          </a:p>
        </p:txBody>
      </p:sp>
      <p:sp>
        <p:nvSpPr>
          <p:cNvPr id="120" name="Shape 120"/>
          <p:cNvSpPr txBox="1">
            <a:spLocks noGrp="1"/>
          </p:cNvSpPr>
          <p:nvPr>
            <p:ph type="body" idx="1"/>
          </p:nvPr>
        </p:nvSpPr>
        <p:spPr>
          <a:xfrm>
            <a:off x="457200" y="1200152"/>
            <a:ext cx="8229600" cy="3725699"/>
          </a:xfrm>
          <a:prstGeom prst="rect">
            <a:avLst/>
          </a:prstGeom>
        </p:spPr>
        <p:txBody>
          <a:bodyPr lIns="91425" tIns="91425" rIns="91425" bIns="91425" anchor="t" anchorCtr="0">
            <a:noAutofit/>
          </a:bodyPr>
          <a:lstStyle/>
          <a:p>
            <a:pPr lvl="0" rtl="0">
              <a:spcBef>
                <a:spcPts val="0"/>
              </a:spcBef>
              <a:buNone/>
            </a:pPr>
            <a:r>
              <a:rPr lang="en" b="1" u="sng"/>
              <a:t>Economics:</a:t>
            </a:r>
            <a:r>
              <a:rPr lang="en"/>
              <a:t> The study of how people make choices about ways to use limited resources to fulfill their wants.</a:t>
            </a:r>
          </a:p>
          <a:p>
            <a:pPr lvl="0" rtl="0">
              <a:spcBef>
                <a:spcPts val="0"/>
              </a:spcBef>
              <a:buNone/>
            </a:pPr>
            <a:r>
              <a:rPr lang="en" sz="2400" b="1" u="sng"/>
              <a:t>Microeconomics:</a:t>
            </a:r>
            <a:r>
              <a:rPr lang="en" sz="2400"/>
              <a:t> The branch of economic theory that deals with behavior and decision making by small units such as individuals and firms</a:t>
            </a:r>
          </a:p>
          <a:p>
            <a:pPr lvl="0">
              <a:spcBef>
                <a:spcPts val="0"/>
              </a:spcBef>
              <a:buNone/>
            </a:pPr>
            <a:r>
              <a:rPr lang="en" sz="2400" b="1" u="sng"/>
              <a:t>Macroeconomics:</a:t>
            </a:r>
            <a:r>
              <a:rPr lang="en" sz="2400"/>
              <a:t> Large units such as governments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animEffect transition="in" filter="fade">
                                      <p:cBhvr>
                                        <p:cTn id="7" dur="1000"/>
                                        <p:tgtEl>
                                          <p:spTgt spid="1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0">
                                            <p:txEl>
                                              <p:pRg st="1" end="1"/>
                                            </p:txEl>
                                          </p:spTgt>
                                        </p:tgtEl>
                                        <p:attrNameLst>
                                          <p:attrName>style.visibility</p:attrName>
                                        </p:attrNameLst>
                                      </p:cBhvr>
                                      <p:to>
                                        <p:strVal val="visible"/>
                                      </p:to>
                                    </p:set>
                                    <p:animEffect transition="in" filter="fade">
                                      <p:cBhvr>
                                        <p:cTn id="12" dur="1000"/>
                                        <p:tgtEl>
                                          <p:spTgt spid="1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0">
                                            <p:txEl>
                                              <p:pRg st="2" end="2"/>
                                            </p:txEl>
                                          </p:spTgt>
                                        </p:tgtEl>
                                        <p:attrNameLst>
                                          <p:attrName>style.visibility</p:attrName>
                                        </p:attrNameLst>
                                      </p:cBhvr>
                                      <p:to>
                                        <p:strVal val="visible"/>
                                      </p:to>
                                    </p:set>
                                    <p:animEffect transition="in" filter="fade">
                                      <p:cBhvr>
                                        <p:cTn id="17" dur="1000"/>
                                        <p:tgtEl>
                                          <p:spTgt spid="1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a:spcBef>
                <a:spcPts val="0"/>
              </a:spcBef>
              <a:buNone/>
            </a:pPr>
            <a:r>
              <a:rPr lang="en"/>
              <a:t>The Problem of Scarcity</a:t>
            </a:r>
          </a:p>
        </p:txBody>
      </p:sp>
      <p:sp>
        <p:nvSpPr>
          <p:cNvPr id="126" name="Shape 126"/>
          <p:cNvSpPr txBox="1">
            <a:spLocks noGrp="1"/>
          </p:cNvSpPr>
          <p:nvPr>
            <p:ph type="body" idx="1"/>
          </p:nvPr>
        </p:nvSpPr>
        <p:spPr>
          <a:xfrm>
            <a:off x="457200" y="1200152"/>
            <a:ext cx="8229600" cy="3725699"/>
          </a:xfrm>
          <a:prstGeom prst="rect">
            <a:avLst/>
          </a:prstGeom>
        </p:spPr>
        <p:txBody>
          <a:bodyPr lIns="91425" tIns="91425" rIns="91425" bIns="91425" anchor="t" anchorCtr="0">
            <a:noAutofit/>
          </a:bodyPr>
          <a:lstStyle/>
          <a:p>
            <a:pPr lvl="0" rtl="0">
              <a:spcBef>
                <a:spcPts val="0"/>
              </a:spcBef>
              <a:buNone/>
            </a:pPr>
            <a:r>
              <a:rPr lang="en" b="1" u="sng"/>
              <a:t>Scarcity:</a:t>
            </a:r>
            <a:r>
              <a:rPr lang="en"/>
              <a:t> basic economic problem that results from a combination of limited resources and unlimited wants.</a:t>
            </a:r>
          </a:p>
          <a:p>
            <a:pPr lvl="0" rtl="0">
              <a:spcBef>
                <a:spcPts val="0"/>
              </a:spcBef>
              <a:buNone/>
            </a:pPr>
            <a:endParaRPr/>
          </a:p>
          <a:p>
            <a:pPr lvl="0" rtl="0">
              <a:spcBef>
                <a:spcPts val="0"/>
              </a:spcBef>
              <a:buNone/>
            </a:pPr>
            <a:r>
              <a:rPr lang="en"/>
              <a:t>Scarcity always exists!</a:t>
            </a:r>
          </a:p>
          <a:p>
            <a:pPr lvl="0" rtl="0">
              <a:spcBef>
                <a:spcPts val="0"/>
              </a:spcBef>
              <a:buNone/>
            </a:pPr>
            <a:endParaRPr/>
          </a:p>
          <a:p>
            <a:pPr lvl="0">
              <a:spcBef>
                <a:spcPts val="0"/>
              </a:spcBef>
              <a:buNone/>
            </a:pPr>
            <a:r>
              <a:rPr lang="en"/>
              <a:t>Name some scarce resources... </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xEl>
                                              <p:pRg st="0" end="0"/>
                                            </p:txEl>
                                          </p:spTgt>
                                        </p:tgtEl>
                                        <p:attrNameLst>
                                          <p:attrName>style.visibility</p:attrName>
                                        </p:attrNameLst>
                                      </p:cBhvr>
                                      <p:to>
                                        <p:strVal val="visible"/>
                                      </p:to>
                                    </p:set>
                                    <p:animEffect transition="in" filter="fade">
                                      <p:cBhvr>
                                        <p:cTn id="7" dur="1000"/>
                                        <p:tgtEl>
                                          <p:spTgt spid="1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6">
                                            <p:txEl>
                                              <p:pRg st="1" end="1"/>
                                            </p:txEl>
                                          </p:spTgt>
                                        </p:tgtEl>
                                        <p:attrNameLst>
                                          <p:attrName>style.visibility</p:attrName>
                                        </p:attrNameLst>
                                      </p:cBhvr>
                                      <p:to>
                                        <p:strVal val="visible"/>
                                      </p:to>
                                    </p:set>
                                    <p:animEffect transition="in" filter="fade">
                                      <p:cBhvr>
                                        <p:cTn id="12" dur="1000"/>
                                        <p:tgtEl>
                                          <p:spTgt spid="1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6">
                                            <p:txEl>
                                              <p:pRg st="2" end="2"/>
                                            </p:txEl>
                                          </p:spTgt>
                                        </p:tgtEl>
                                        <p:attrNameLst>
                                          <p:attrName>style.visibility</p:attrName>
                                        </p:attrNameLst>
                                      </p:cBhvr>
                                      <p:to>
                                        <p:strVal val="visible"/>
                                      </p:to>
                                    </p:set>
                                    <p:animEffect transition="in" filter="fade">
                                      <p:cBhvr>
                                        <p:cTn id="17" dur="1000"/>
                                        <p:tgtEl>
                                          <p:spTgt spid="1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6">
                                            <p:txEl>
                                              <p:pRg st="3" end="3"/>
                                            </p:txEl>
                                          </p:spTgt>
                                        </p:tgtEl>
                                        <p:attrNameLst>
                                          <p:attrName>style.visibility</p:attrName>
                                        </p:attrNameLst>
                                      </p:cBhvr>
                                      <p:to>
                                        <p:strVal val="visible"/>
                                      </p:to>
                                    </p:set>
                                    <p:animEffect transition="in" filter="fade">
                                      <p:cBhvr>
                                        <p:cTn id="22" dur="1000"/>
                                        <p:tgtEl>
                                          <p:spTgt spid="1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6">
                                            <p:txEl>
                                              <p:pRg st="4" end="4"/>
                                            </p:txEl>
                                          </p:spTgt>
                                        </p:tgtEl>
                                        <p:attrNameLst>
                                          <p:attrName>style.visibility</p:attrName>
                                        </p:attrNameLst>
                                      </p:cBhvr>
                                      <p:to>
                                        <p:strVal val="visible"/>
                                      </p:to>
                                    </p:set>
                                    <p:animEffect transition="in" filter="fade">
                                      <p:cBhvr>
                                        <p:cTn id="27" dur="1000"/>
                                        <p:tgtEl>
                                          <p:spTgt spid="1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a:spcBef>
                <a:spcPts val="0"/>
              </a:spcBef>
              <a:buNone/>
            </a:pPr>
            <a:r>
              <a:rPr lang="en"/>
              <a:t>Factors of Production</a:t>
            </a:r>
          </a:p>
        </p:txBody>
      </p:sp>
      <p:sp>
        <p:nvSpPr>
          <p:cNvPr id="132" name="Shape 132"/>
          <p:cNvSpPr txBox="1">
            <a:spLocks noGrp="1"/>
          </p:cNvSpPr>
          <p:nvPr>
            <p:ph type="body" idx="1"/>
          </p:nvPr>
        </p:nvSpPr>
        <p:spPr>
          <a:xfrm>
            <a:off x="457200" y="1200152"/>
            <a:ext cx="8229600" cy="3725699"/>
          </a:xfrm>
          <a:prstGeom prst="rect">
            <a:avLst/>
          </a:prstGeom>
        </p:spPr>
        <p:txBody>
          <a:bodyPr lIns="91425" tIns="91425" rIns="91425" bIns="91425" anchor="t" anchorCtr="0">
            <a:noAutofit/>
          </a:bodyPr>
          <a:lstStyle/>
          <a:p>
            <a:pPr lvl="0" rtl="0">
              <a:spcBef>
                <a:spcPts val="0"/>
              </a:spcBef>
              <a:buNone/>
            </a:pPr>
            <a:r>
              <a:rPr lang="en" b="1" u="sng"/>
              <a:t>Factors of Production:</a:t>
            </a:r>
            <a:r>
              <a:rPr lang="en"/>
              <a:t> resources of land, labor, capital, and entrepreneurship used to produce goods and services</a:t>
            </a:r>
          </a:p>
          <a:p>
            <a:pPr lvl="0" rtl="0">
              <a:spcBef>
                <a:spcPts val="0"/>
              </a:spcBef>
              <a:buNone/>
            </a:pPr>
            <a:r>
              <a:rPr lang="en" b="1" u="sng"/>
              <a:t>Goods:</a:t>
            </a:r>
            <a:r>
              <a:rPr lang="en"/>
              <a:t> tangible objects</a:t>
            </a:r>
          </a:p>
          <a:p>
            <a:pPr lvl="0">
              <a:spcBef>
                <a:spcPts val="0"/>
              </a:spcBef>
              <a:buNone/>
            </a:pPr>
            <a:r>
              <a:rPr lang="en" b="1" u="sng"/>
              <a:t>Services:</a:t>
            </a:r>
            <a:r>
              <a:rPr lang="en"/>
              <a:t> Actions that satisfy people’s wants or needs</a:t>
            </a:r>
          </a:p>
        </p:txBody>
      </p:sp>
      <p:sp>
        <p:nvSpPr>
          <p:cNvPr id="133" name="Shape 133">
            <a:hlinkClick r:id=""/>
          </p:cNvPr>
          <p:cNvSpPr/>
          <p:nvPr/>
        </p:nvSpPr>
        <p:spPr>
          <a:xfrm>
            <a:off x="6011550" y="4018677"/>
            <a:ext cx="1417574" cy="1063180"/>
          </a:xfrm>
          <a:prstGeom prst="rect">
            <a:avLst/>
          </a:prstGeom>
          <a:blipFill>
            <a:blip r:embed="rId3">
              <a:alphaModFix/>
            </a:blip>
            <a:stretch>
              <a:fillRect/>
            </a:stretch>
          </a:blipFill>
          <a:ln>
            <a:noFill/>
          </a:ln>
        </p:spPr>
      </p:sp>
      <p:sp>
        <p:nvSpPr>
          <p:cNvPr id="134" name="Shape 134">
            <a:hlinkClick r:id=""/>
          </p:cNvPr>
          <p:cNvSpPr/>
          <p:nvPr/>
        </p:nvSpPr>
        <p:spPr>
          <a:xfrm>
            <a:off x="7562004" y="3957014"/>
            <a:ext cx="1581999" cy="1186499"/>
          </a:xfrm>
          <a:prstGeom prst="rect">
            <a:avLst/>
          </a:prstGeom>
          <a:blipFill>
            <a:blip r:embed="rId4">
              <a:alphaModFix/>
            </a:blip>
            <a:stretch>
              <a:fillRect/>
            </a:stretch>
          </a:blipFill>
          <a:ln>
            <a:noFill/>
          </a:ln>
        </p:spPr>
      </p:sp>
      <p:sp>
        <p:nvSpPr>
          <p:cNvPr id="135" name="Shape 135">
            <a:hlinkClick r:id=""/>
          </p:cNvPr>
          <p:cNvSpPr/>
          <p:nvPr/>
        </p:nvSpPr>
        <p:spPr>
          <a:xfrm>
            <a:off x="4461104" y="4018677"/>
            <a:ext cx="1417575" cy="1063175"/>
          </a:xfrm>
          <a:prstGeom prst="rect">
            <a:avLst/>
          </a:prstGeom>
          <a:blipFill>
            <a:blip r:embed="rId5">
              <a:alphaModFix/>
            </a:blip>
            <a:stretch>
              <a:fillRect/>
            </a:stretch>
          </a:blipFill>
          <a:ln>
            <a:noFill/>
          </a:ln>
        </p:spPr>
      </p:sp>
      <p:sp>
        <p:nvSpPr>
          <p:cNvPr id="136" name="Shape 136">
            <a:hlinkClick r:id=""/>
          </p:cNvPr>
          <p:cNvSpPr/>
          <p:nvPr/>
        </p:nvSpPr>
        <p:spPr>
          <a:xfrm>
            <a:off x="2746254" y="3957027"/>
            <a:ext cx="1581967" cy="1186475"/>
          </a:xfrm>
          <a:prstGeom prst="rect">
            <a:avLst/>
          </a:prstGeom>
          <a:blipFill>
            <a:blip r:embed="rId6">
              <a:alphaModFix/>
            </a:blip>
            <a:stretch>
              <a:fillRect/>
            </a:stretch>
          </a:blipFill>
          <a:ln>
            <a:noFill/>
          </a:ln>
        </p:spPr>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xEl>
                                              <p:pRg st="0" end="0"/>
                                            </p:txEl>
                                          </p:spTgt>
                                        </p:tgtEl>
                                        <p:attrNameLst>
                                          <p:attrName>style.visibility</p:attrName>
                                        </p:attrNameLst>
                                      </p:cBhvr>
                                      <p:to>
                                        <p:strVal val="visible"/>
                                      </p:to>
                                    </p:set>
                                    <p:animEffect transition="in" filter="fade">
                                      <p:cBhvr>
                                        <p:cTn id="7" dur="1000"/>
                                        <p:tgtEl>
                                          <p:spTgt spid="1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2">
                                            <p:txEl>
                                              <p:pRg st="1" end="1"/>
                                            </p:txEl>
                                          </p:spTgt>
                                        </p:tgtEl>
                                        <p:attrNameLst>
                                          <p:attrName>style.visibility</p:attrName>
                                        </p:attrNameLst>
                                      </p:cBhvr>
                                      <p:to>
                                        <p:strVal val="visible"/>
                                      </p:to>
                                    </p:set>
                                    <p:animEffect transition="in" filter="fade">
                                      <p:cBhvr>
                                        <p:cTn id="12" dur="1000"/>
                                        <p:tgtEl>
                                          <p:spTgt spid="1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2">
                                            <p:txEl>
                                              <p:pRg st="2" end="2"/>
                                            </p:txEl>
                                          </p:spTgt>
                                        </p:tgtEl>
                                        <p:attrNameLst>
                                          <p:attrName>style.visibility</p:attrName>
                                        </p:attrNameLst>
                                      </p:cBhvr>
                                      <p:to>
                                        <p:strVal val="visible"/>
                                      </p:to>
                                    </p:set>
                                    <p:animEffect transition="in" filter="fade">
                                      <p:cBhvr>
                                        <p:cTn id="17" dur="1000"/>
                                        <p:tgtEl>
                                          <p:spTgt spid="1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a:spcBef>
                <a:spcPts val="0"/>
              </a:spcBef>
              <a:buNone/>
            </a:pPr>
            <a:r>
              <a:rPr lang="en"/>
              <a:t>Wants and Needs</a:t>
            </a:r>
          </a:p>
        </p:txBody>
      </p:sp>
      <p:sp>
        <p:nvSpPr>
          <p:cNvPr id="142" name="Shape 142"/>
          <p:cNvSpPr txBox="1">
            <a:spLocks noGrp="1"/>
          </p:cNvSpPr>
          <p:nvPr>
            <p:ph type="body" idx="1"/>
          </p:nvPr>
        </p:nvSpPr>
        <p:spPr>
          <a:xfrm>
            <a:off x="457200" y="1200152"/>
            <a:ext cx="8229600" cy="3725699"/>
          </a:xfrm>
          <a:prstGeom prst="rect">
            <a:avLst/>
          </a:prstGeom>
        </p:spPr>
        <p:txBody>
          <a:bodyPr lIns="91425" tIns="91425" rIns="91425" bIns="91425" anchor="t" anchorCtr="0">
            <a:noAutofit/>
          </a:bodyPr>
          <a:lstStyle/>
          <a:p>
            <a:pPr lvl="0" rtl="0">
              <a:spcBef>
                <a:spcPts val="0"/>
              </a:spcBef>
              <a:buNone/>
            </a:pPr>
            <a:r>
              <a:rPr lang="en"/>
              <a:t>What is the difference between a WANT and a NEED?</a:t>
            </a:r>
          </a:p>
          <a:p>
            <a:pPr lvl="0" rtl="0">
              <a:spcBef>
                <a:spcPts val="0"/>
              </a:spcBef>
              <a:buNone/>
            </a:pPr>
            <a:endParaRPr/>
          </a:p>
          <a:p>
            <a:pPr lvl="0">
              <a:spcBef>
                <a:spcPts val="0"/>
              </a:spcBef>
              <a:buNone/>
            </a:pPr>
            <a:r>
              <a:rPr lang="en"/>
              <a:t>With a partner divide your packet and determine what is a want, and what is a need.</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animEffect transition="in" filter="fade">
                                      <p:cBhvr>
                                        <p:cTn id="7" dur="1000"/>
                                        <p:tgtEl>
                                          <p:spTgt spid="1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2">
                                            <p:txEl>
                                              <p:pRg st="1" end="1"/>
                                            </p:txEl>
                                          </p:spTgt>
                                        </p:tgtEl>
                                        <p:attrNameLst>
                                          <p:attrName>style.visibility</p:attrName>
                                        </p:attrNameLst>
                                      </p:cBhvr>
                                      <p:to>
                                        <p:strVal val="visible"/>
                                      </p:to>
                                    </p:set>
                                    <p:animEffect transition="in" filter="fade">
                                      <p:cBhvr>
                                        <p:cTn id="12" dur="1000"/>
                                        <p:tgtEl>
                                          <p:spTgt spid="1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2">
                                            <p:txEl>
                                              <p:pRg st="2" end="2"/>
                                            </p:txEl>
                                          </p:spTgt>
                                        </p:tgtEl>
                                        <p:attrNameLst>
                                          <p:attrName>style.visibility</p:attrName>
                                        </p:attrNameLst>
                                      </p:cBhvr>
                                      <p:to>
                                        <p:strVal val="visible"/>
                                      </p:to>
                                    </p:set>
                                    <p:animEffect transition="in" filter="fade">
                                      <p:cBhvr>
                                        <p:cTn id="17" dur="1000"/>
                                        <p:tgtEl>
                                          <p:spTgt spid="1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a:t>
            </a:r>
            <a:endParaRPr lang="en-US" dirty="0"/>
          </a:p>
        </p:txBody>
      </p:sp>
      <p:sp>
        <p:nvSpPr>
          <p:cNvPr id="3" name="Content Placeholder 2"/>
          <p:cNvSpPr>
            <a:spLocks noGrp="1"/>
          </p:cNvSpPr>
          <p:nvPr>
            <p:ph idx="1"/>
          </p:nvPr>
        </p:nvSpPr>
        <p:spPr>
          <a:xfrm>
            <a:off x="1463047" y="1371600"/>
            <a:ext cx="6196405" cy="2920702"/>
          </a:xfrm>
        </p:spPr>
        <p:txBody>
          <a:bodyPr>
            <a:normAutofit lnSpcReduction="10000"/>
          </a:bodyPr>
          <a:lstStyle/>
          <a:p>
            <a:r>
              <a:rPr lang="en-US" dirty="0" smtClean="0"/>
              <a:t>You are on a sinking ship in the middle of the ocean.  There is an island that you can see in the distance but only ten people can fit in the lifeboat.  It can be assumed that anyone not in the lifeboat will be devoured by sharks.  There is no way of contacting the outside world and you could have to spend years living on this island.</a:t>
            </a:r>
            <a:endParaRPr lang="en-US" dirty="0"/>
          </a:p>
        </p:txBody>
      </p:sp>
    </p:spTree>
    <p:extLst>
      <p:ext uri="{BB962C8B-B14F-4D97-AF65-F5344CB8AC3E}">
        <p14:creationId xmlns:p14="http://schemas.microsoft.com/office/powerpoint/2010/main" val="1839780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would you save?</a:t>
            </a:r>
            <a:endParaRPr lang="en-US" dirty="0"/>
          </a:p>
        </p:txBody>
      </p:sp>
      <p:sp>
        <p:nvSpPr>
          <p:cNvPr id="3" name="Content Placeholder 2"/>
          <p:cNvSpPr>
            <a:spLocks noGrp="1"/>
          </p:cNvSpPr>
          <p:nvPr>
            <p:ph idx="1"/>
          </p:nvPr>
        </p:nvSpPr>
        <p:spPr>
          <a:xfrm>
            <a:off x="914400" y="1314450"/>
            <a:ext cx="7315200" cy="2977852"/>
          </a:xfrm>
        </p:spPr>
        <p:txBody>
          <a:bodyPr>
            <a:normAutofit fontScale="40000" lnSpcReduction="20000"/>
          </a:bodyPr>
          <a:lstStyle/>
          <a:p>
            <a:r>
              <a:rPr lang="en-US" dirty="0" smtClean="0"/>
              <a:t>The following people are on the boat with you.  Remember you can only save nine (plus yourself).</a:t>
            </a:r>
          </a:p>
          <a:p>
            <a:pPr lvl="1"/>
            <a:r>
              <a:rPr lang="en-US" dirty="0" smtClean="0"/>
              <a:t>Captain of the ship</a:t>
            </a:r>
          </a:p>
          <a:p>
            <a:pPr lvl="1"/>
            <a:r>
              <a:rPr lang="en-US" dirty="0" smtClean="0"/>
              <a:t>Teacher</a:t>
            </a:r>
          </a:p>
          <a:p>
            <a:pPr lvl="1"/>
            <a:r>
              <a:rPr lang="en-US" dirty="0" smtClean="0"/>
              <a:t>Cook</a:t>
            </a:r>
          </a:p>
          <a:p>
            <a:pPr lvl="1"/>
            <a:r>
              <a:rPr lang="en-US" dirty="0" smtClean="0"/>
              <a:t>Farmer</a:t>
            </a:r>
          </a:p>
          <a:p>
            <a:pPr lvl="1"/>
            <a:r>
              <a:rPr lang="en-US" dirty="0" smtClean="0"/>
              <a:t>Construction Worker</a:t>
            </a:r>
          </a:p>
          <a:p>
            <a:pPr lvl="1"/>
            <a:r>
              <a:rPr lang="en-US" dirty="0" smtClean="0"/>
              <a:t>Police Officer</a:t>
            </a:r>
          </a:p>
          <a:p>
            <a:pPr lvl="1"/>
            <a:r>
              <a:rPr lang="en-US" dirty="0" smtClean="0"/>
              <a:t>Drug Dealer</a:t>
            </a:r>
          </a:p>
          <a:p>
            <a:pPr lvl="1"/>
            <a:r>
              <a:rPr lang="en-US" dirty="0" smtClean="0"/>
              <a:t>Prostitute</a:t>
            </a:r>
          </a:p>
          <a:p>
            <a:pPr lvl="1"/>
            <a:r>
              <a:rPr lang="en-US" dirty="0" smtClean="0"/>
              <a:t>Investment Banker</a:t>
            </a:r>
          </a:p>
          <a:p>
            <a:pPr lvl="1"/>
            <a:r>
              <a:rPr lang="en-US" dirty="0" smtClean="0"/>
              <a:t>Stay-at-home mom</a:t>
            </a:r>
          </a:p>
          <a:p>
            <a:pPr lvl="2"/>
            <a:r>
              <a:rPr lang="en-US" dirty="0" smtClean="0"/>
              <a:t>A four month old baby</a:t>
            </a:r>
          </a:p>
          <a:p>
            <a:pPr lvl="2"/>
            <a:r>
              <a:rPr lang="en-US" dirty="0" smtClean="0"/>
              <a:t>Terminally ill five year old</a:t>
            </a:r>
          </a:p>
          <a:p>
            <a:pPr lvl="1"/>
            <a:r>
              <a:rPr lang="en-US" dirty="0" smtClean="0"/>
              <a:t>Historian</a:t>
            </a:r>
          </a:p>
          <a:p>
            <a:pPr lvl="1"/>
            <a:r>
              <a:rPr lang="en-US" dirty="0" smtClean="0"/>
              <a:t>Writer</a:t>
            </a:r>
          </a:p>
          <a:p>
            <a:pPr lvl="1"/>
            <a:r>
              <a:rPr lang="en-US" dirty="0" smtClean="0"/>
              <a:t>Politician</a:t>
            </a:r>
          </a:p>
          <a:p>
            <a:pPr lvl="1"/>
            <a:r>
              <a:rPr lang="en-US" dirty="0" smtClean="0"/>
              <a:t>Lawyer</a:t>
            </a:r>
          </a:p>
          <a:p>
            <a:pPr lvl="1"/>
            <a:r>
              <a:rPr lang="en-US" dirty="0" smtClean="0"/>
              <a:t>Professional Athlete</a:t>
            </a:r>
          </a:p>
          <a:p>
            <a:pPr lvl="1"/>
            <a:r>
              <a:rPr lang="en-US" dirty="0" smtClean="0"/>
              <a:t>College Student</a:t>
            </a:r>
          </a:p>
          <a:p>
            <a:pPr lvl="1"/>
            <a:r>
              <a:rPr lang="en-US" dirty="0" smtClean="0"/>
              <a:t>Priest</a:t>
            </a:r>
          </a:p>
          <a:p>
            <a:pPr lvl="1"/>
            <a:r>
              <a:rPr lang="en-US" dirty="0" smtClean="0"/>
              <a:t>An attractive member of the opposite sex who is the same age as you</a:t>
            </a:r>
          </a:p>
          <a:p>
            <a:pPr lvl="1"/>
            <a:endParaRPr lang="en-US" dirty="0"/>
          </a:p>
        </p:txBody>
      </p:sp>
      <p:pic>
        <p:nvPicPr>
          <p:cNvPr id="1026" name="Picture 2" descr="http://static.parade.com/wp-content/uploads/2014/09/gilligans-island-facts-ft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1714503"/>
            <a:ext cx="4667249" cy="2187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726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Defining Economics</a:t>
            </a:r>
            <a:endParaRPr lang="en-US" dirty="0"/>
          </a:p>
        </p:txBody>
      </p:sp>
      <p:sp>
        <p:nvSpPr>
          <p:cNvPr id="3" name="Content Placeholder 2"/>
          <p:cNvSpPr>
            <a:spLocks noGrp="1"/>
          </p:cNvSpPr>
          <p:nvPr>
            <p:ph idx="1"/>
          </p:nvPr>
        </p:nvSpPr>
        <p:spPr>
          <a:xfrm>
            <a:off x="838203" y="1314450"/>
            <a:ext cx="4319745" cy="3257550"/>
          </a:xfrm>
        </p:spPr>
        <p:txBody>
          <a:bodyPr>
            <a:normAutofit/>
          </a:bodyPr>
          <a:lstStyle/>
          <a:p>
            <a:pPr marL="0" indent="0">
              <a:buNone/>
            </a:pPr>
            <a:r>
              <a:rPr lang="en-US" dirty="0" smtClean="0"/>
              <a:t>4. Economics </a:t>
            </a:r>
            <a:r>
              <a:rPr lang="en-US" dirty="0"/>
              <a:t>is a </a:t>
            </a:r>
            <a:r>
              <a:rPr lang="en-US" b="1" u="sng" dirty="0"/>
              <a:t>social science</a:t>
            </a:r>
            <a:r>
              <a:rPr lang="en-US" dirty="0"/>
              <a:t> that examines how people choose among the </a:t>
            </a:r>
            <a:r>
              <a:rPr lang="en-US" b="1" u="sng" dirty="0"/>
              <a:t>alternatives</a:t>
            </a:r>
            <a:r>
              <a:rPr lang="en-US" dirty="0"/>
              <a:t> available to them</a:t>
            </a:r>
            <a:r>
              <a:rPr lang="en-US" dirty="0" smtClean="0"/>
              <a:t>.</a:t>
            </a:r>
          </a:p>
          <a:p>
            <a:pPr marL="0" indent="0">
              <a:buNone/>
            </a:pPr>
            <a:r>
              <a:rPr lang="en-US" dirty="0" smtClean="0"/>
              <a:t>5.  </a:t>
            </a:r>
            <a:r>
              <a:rPr lang="en-US" dirty="0"/>
              <a:t>It is social because it involves </a:t>
            </a:r>
            <a:r>
              <a:rPr lang="en-US" b="1" u="sng" dirty="0"/>
              <a:t>people</a:t>
            </a:r>
            <a:r>
              <a:rPr lang="en-US" dirty="0"/>
              <a:t> and  </a:t>
            </a:r>
            <a:r>
              <a:rPr lang="en-US" dirty="0" smtClean="0"/>
              <a:t> their </a:t>
            </a:r>
            <a:r>
              <a:rPr lang="en-US" b="1" u="sng" dirty="0"/>
              <a:t>behavior</a:t>
            </a:r>
            <a:r>
              <a:rPr lang="en-US" dirty="0"/>
              <a:t>. It is a science because it uses, as much as possible, a </a:t>
            </a:r>
            <a:r>
              <a:rPr lang="en-US" b="1" u="sng" dirty="0"/>
              <a:t>scientific approach </a:t>
            </a:r>
            <a:r>
              <a:rPr lang="en-US" dirty="0"/>
              <a:t>in its investigation of choices.</a:t>
            </a:r>
          </a:p>
        </p:txBody>
      </p:sp>
      <p:pic>
        <p:nvPicPr>
          <p:cNvPr id="1026" name="Picture 2" descr="http://www.webomator.com/grafx2/blog/ImDoingScie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7944" y="1422140"/>
            <a:ext cx="3139440" cy="294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611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a:spcBef>
                <a:spcPts val="0"/>
              </a:spcBef>
              <a:buNone/>
            </a:pPr>
            <a:r>
              <a:rPr lang="en"/>
              <a:t>How much would you pay?</a:t>
            </a:r>
          </a:p>
        </p:txBody>
      </p:sp>
      <p:sp>
        <p:nvSpPr>
          <p:cNvPr id="57" name="Shape 57"/>
          <p:cNvSpPr txBox="1">
            <a:spLocks noGrp="1"/>
          </p:cNvSpPr>
          <p:nvPr>
            <p:ph type="body" idx="1"/>
          </p:nvPr>
        </p:nvSpPr>
        <p:spPr>
          <a:xfrm>
            <a:off x="457200" y="1200152"/>
            <a:ext cx="8229600" cy="3725699"/>
          </a:xfrm>
          <a:prstGeom prst="rect">
            <a:avLst/>
          </a:prstGeom>
        </p:spPr>
        <p:txBody>
          <a:bodyPr lIns="91425" tIns="91425" rIns="91425" bIns="91425" anchor="t" anchorCtr="0">
            <a:noAutofit/>
          </a:bodyPr>
          <a:lstStyle/>
          <a:p>
            <a:pPr lvl="0">
              <a:spcBef>
                <a:spcPts val="0"/>
              </a:spcBef>
              <a:buNone/>
            </a:pPr>
            <a:endParaRPr/>
          </a:p>
        </p:txBody>
      </p:sp>
      <p:pic>
        <p:nvPicPr>
          <p:cNvPr id="58" name="Shape 58"/>
          <p:cNvPicPr preferRelativeResize="0"/>
          <p:nvPr/>
        </p:nvPicPr>
        <p:blipFill>
          <a:blip r:embed="rId3">
            <a:alphaModFix/>
          </a:blip>
          <a:stretch>
            <a:fillRect/>
          </a:stretch>
        </p:blipFill>
        <p:spPr>
          <a:xfrm>
            <a:off x="1524387" y="1157677"/>
            <a:ext cx="6095224" cy="3810650"/>
          </a:xfrm>
          <a:prstGeom prst="rect">
            <a:avLst/>
          </a:prstGeom>
          <a:noFill/>
          <a:ln>
            <a:noFill/>
          </a:ln>
        </p:spPr>
      </p:pic>
      <p:sp>
        <p:nvSpPr>
          <p:cNvPr id="59" name="Shape 59"/>
          <p:cNvSpPr txBox="1"/>
          <p:nvPr/>
        </p:nvSpPr>
        <p:spPr>
          <a:xfrm>
            <a:off x="994475" y="3154527"/>
            <a:ext cx="1336800" cy="1582499"/>
          </a:xfrm>
          <a:prstGeom prst="rect">
            <a:avLst/>
          </a:prstGeom>
          <a:noFill/>
          <a:ln>
            <a:noFill/>
          </a:ln>
        </p:spPr>
        <p:txBody>
          <a:bodyPr lIns="91425" tIns="91425" rIns="91425" bIns="91425" anchor="t" anchorCtr="0">
            <a:noAutofit/>
          </a:bodyPr>
          <a:lstStyle/>
          <a:p>
            <a:pPr lv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a:spcBef>
                <a:spcPts val="0"/>
              </a:spcBef>
              <a:buClr>
                <a:schemeClr val="dk1"/>
              </a:buClr>
              <a:buSzPct val="25000"/>
              <a:buFont typeface="Arial"/>
              <a:buNone/>
            </a:pPr>
            <a:r>
              <a:rPr lang="en"/>
              <a:t>How much would you pay?</a:t>
            </a:r>
          </a:p>
        </p:txBody>
      </p:sp>
      <p:sp>
        <p:nvSpPr>
          <p:cNvPr id="65" name="Shape 65"/>
          <p:cNvSpPr txBox="1">
            <a:spLocks noGrp="1"/>
          </p:cNvSpPr>
          <p:nvPr>
            <p:ph type="body" idx="1"/>
          </p:nvPr>
        </p:nvSpPr>
        <p:spPr>
          <a:xfrm>
            <a:off x="457200" y="1200152"/>
            <a:ext cx="8229600" cy="3725699"/>
          </a:xfrm>
          <a:prstGeom prst="rect">
            <a:avLst/>
          </a:prstGeom>
        </p:spPr>
        <p:txBody>
          <a:bodyPr lIns="91425" tIns="91425" rIns="91425" bIns="91425" anchor="t" anchorCtr="0">
            <a:noAutofit/>
          </a:bodyPr>
          <a:lstStyle/>
          <a:p>
            <a:pPr lvl="0">
              <a:spcBef>
                <a:spcPts val="0"/>
              </a:spcBef>
              <a:buNone/>
            </a:pPr>
            <a:endParaRPr/>
          </a:p>
        </p:txBody>
      </p:sp>
      <p:pic>
        <p:nvPicPr>
          <p:cNvPr id="66" name="Shape 66"/>
          <p:cNvPicPr preferRelativeResize="0"/>
          <p:nvPr/>
        </p:nvPicPr>
        <p:blipFill>
          <a:blip r:embed="rId3">
            <a:alphaModFix/>
          </a:blip>
          <a:stretch>
            <a:fillRect/>
          </a:stretch>
        </p:blipFill>
        <p:spPr>
          <a:xfrm>
            <a:off x="2085199" y="1200152"/>
            <a:ext cx="4882024" cy="35875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a:spcBef>
                <a:spcPts val="0"/>
              </a:spcBef>
              <a:buNone/>
            </a:pPr>
            <a:r>
              <a:rPr lang="en"/>
              <a:t>How much would you pay?</a:t>
            </a:r>
          </a:p>
        </p:txBody>
      </p:sp>
      <p:sp>
        <p:nvSpPr>
          <p:cNvPr id="72" name="Shape 72"/>
          <p:cNvSpPr txBox="1">
            <a:spLocks noGrp="1"/>
          </p:cNvSpPr>
          <p:nvPr>
            <p:ph type="body" idx="1"/>
          </p:nvPr>
        </p:nvSpPr>
        <p:spPr>
          <a:xfrm>
            <a:off x="457200" y="1200152"/>
            <a:ext cx="8229600" cy="3725699"/>
          </a:xfrm>
          <a:prstGeom prst="rect">
            <a:avLst/>
          </a:prstGeom>
        </p:spPr>
        <p:txBody>
          <a:bodyPr lIns="91425" tIns="91425" rIns="91425" bIns="91425" anchor="t" anchorCtr="0">
            <a:noAutofit/>
          </a:bodyPr>
          <a:lstStyle/>
          <a:p>
            <a:pPr lvl="0">
              <a:spcBef>
                <a:spcPts val="0"/>
              </a:spcBef>
              <a:buNone/>
            </a:pPr>
            <a:endParaRPr/>
          </a:p>
        </p:txBody>
      </p:sp>
      <p:pic>
        <p:nvPicPr>
          <p:cNvPr id="73" name="Shape 73"/>
          <p:cNvPicPr preferRelativeResize="0"/>
          <p:nvPr/>
        </p:nvPicPr>
        <p:blipFill>
          <a:blip r:embed="rId3">
            <a:alphaModFix/>
          </a:blip>
          <a:stretch>
            <a:fillRect/>
          </a:stretch>
        </p:blipFill>
        <p:spPr>
          <a:xfrm>
            <a:off x="1076202" y="1200150"/>
            <a:ext cx="6621501" cy="37257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a:spcBef>
                <a:spcPts val="0"/>
              </a:spcBef>
              <a:buNone/>
            </a:pPr>
            <a:r>
              <a:rPr lang="en"/>
              <a:t>How much would you pay?</a:t>
            </a:r>
          </a:p>
        </p:txBody>
      </p:sp>
      <p:sp>
        <p:nvSpPr>
          <p:cNvPr id="79" name="Shape 79"/>
          <p:cNvSpPr txBox="1">
            <a:spLocks noGrp="1"/>
          </p:cNvSpPr>
          <p:nvPr>
            <p:ph type="body" idx="1"/>
          </p:nvPr>
        </p:nvSpPr>
        <p:spPr>
          <a:xfrm>
            <a:off x="457200" y="1200152"/>
            <a:ext cx="8229600" cy="3725699"/>
          </a:xfrm>
          <a:prstGeom prst="rect">
            <a:avLst/>
          </a:prstGeom>
        </p:spPr>
        <p:txBody>
          <a:bodyPr lIns="91425" tIns="91425" rIns="91425" bIns="91425" anchor="t" anchorCtr="0">
            <a:noAutofit/>
          </a:bodyPr>
          <a:lstStyle/>
          <a:p>
            <a:pPr lvl="0">
              <a:spcBef>
                <a:spcPts val="0"/>
              </a:spcBef>
              <a:buNone/>
            </a:pPr>
            <a:endParaRPr/>
          </a:p>
        </p:txBody>
      </p:sp>
      <p:pic>
        <p:nvPicPr>
          <p:cNvPr id="80" name="Shape 80"/>
          <p:cNvPicPr preferRelativeResize="0"/>
          <p:nvPr/>
        </p:nvPicPr>
        <p:blipFill rotWithShape="1">
          <a:blip r:embed="rId3">
            <a:alphaModFix/>
          </a:blip>
          <a:srcRect b="-3745"/>
          <a:stretch/>
        </p:blipFill>
        <p:spPr>
          <a:xfrm>
            <a:off x="1882875" y="1200150"/>
            <a:ext cx="5378238" cy="37257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a:spcBef>
                <a:spcPts val="0"/>
              </a:spcBef>
              <a:buNone/>
            </a:pPr>
            <a:r>
              <a:rPr lang="en"/>
              <a:t>How much would you pay?</a:t>
            </a:r>
          </a:p>
        </p:txBody>
      </p:sp>
      <p:sp>
        <p:nvSpPr>
          <p:cNvPr id="86" name="Shape 86"/>
          <p:cNvSpPr txBox="1">
            <a:spLocks noGrp="1"/>
          </p:cNvSpPr>
          <p:nvPr>
            <p:ph type="body" idx="1"/>
          </p:nvPr>
        </p:nvSpPr>
        <p:spPr>
          <a:xfrm>
            <a:off x="457200" y="1200152"/>
            <a:ext cx="8229600" cy="3725699"/>
          </a:xfrm>
          <a:prstGeom prst="rect">
            <a:avLst/>
          </a:prstGeom>
        </p:spPr>
        <p:txBody>
          <a:bodyPr lIns="91425" tIns="91425" rIns="91425" bIns="91425" anchor="t" anchorCtr="0">
            <a:noAutofit/>
          </a:bodyPr>
          <a:lstStyle/>
          <a:p>
            <a:pPr lvl="0">
              <a:spcBef>
                <a:spcPts val="0"/>
              </a:spcBef>
              <a:buNone/>
            </a:pPr>
            <a:endParaRPr/>
          </a:p>
        </p:txBody>
      </p:sp>
      <p:pic>
        <p:nvPicPr>
          <p:cNvPr id="87" name="Shape 87"/>
          <p:cNvPicPr preferRelativeResize="0"/>
          <p:nvPr/>
        </p:nvPicPr>
        <p:blipFill>
          <a:blip r:embed="rId3">
            <a:alphaModFix/>
          </a:blip>
          <a:stretch>
            <a:fillRect/>
          </a:stretch>
        </p:blipFill>
        <p:spPr>
          <a:xfrm>
            <a:off x="1536700" y="1354852"/>
            <a:ext cx="6070600" cy="34163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plane">
  <a:themeElements>
    <a:clrScheme name="Custom 354">
      <a:dk1>
        <a:srgbClr val="000000"/>
      </a:dk1>
      <a:lt1>
        <a:srgbClr val="FFFFFF"/>
      </a:lt1>
      <a:dk2>
        <a:srgbClr val="30182B"/>
      </a:dk2>
      <a:lt2>
        <a:srgbClr val="DFDFDF"/>
      </a:lt2>
      <a:accent1>
        <a:srgbClr val="592D50"/>
      </a:accent1>
      <a:accent2>
        <a:srgbClr val="D3A67A"/>
      </a:accent2>
      <a:accent3>
        <a:srgbClr val="45485F"/>
      </a:accent3>
      <a:accent4>
        <a:srgbClr val="6B9756"/>
      </a:accent4>
      <a:accent5>
        <a:srgbClr val="7D576E"/>
      </a:accent5>
      <a:accent6>
        <a:srgbClr val="4C1A23"/>
      </a:accent6>
      <a:hlink>
        <a:srgbClr val="511E3E"/>
      </a:hlink>
      <a:folHlink>
        <a:srgbClr val="9EA0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3.xml><?xml version="1.0" encoding="utf-8"?>
<a:theme xmlns:a="http://schemas.openxmlformats.org/drawingml/2006/main" name="1_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435</Words>
  <Application>Microsoft Office PowerPoint</Application>
  <PresentationFormat>On-screen Show (16:9)</PresentationFormat>
  <Paragraphs>61</Paragraphs>
  <Slides>17</Slides>
  <Notes>14</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paper-plane</vt:lpstr>
      <vt:lpstr>Pushpin</vt:lpstr>
      <vt:lpstr>1_Pushpin</vt:lpstr>
      <vt:lpstr>Introduction to Economics</vt:lpstr>
      <vt:lpstr>Scenario</vt:lpstr>
      <vt:lpstr>Who would you save?</vt:lpstr>
      <vt:lpstr>Defining Economics</vt:lpstr>
      <vt:lpstr>How much would you pay?</vt:lpstr>
      <vt:lpstr>How much would you pay?</vt:lpstr>
      <vt:lpstr>How much would you pay?</vt:lpstr>
      <vt:lpstr>How much would you pay?</vt:lpstr>
      <vt:lpstr>How much would you pay?</vt:lpstr>
      <vt:lpstr>How much would you pay?</vt:lpstr>
      <vt:lpstr>How much would you pay?</vt:lpstr>
      <vt:lpstr>How much would you pay?</vt:lpstr>
      <vt:lpstr>The Basic Economic Problems</vt:lpstr>
      <vt:lpstr>Definition of Economics</vt:lpstr>
      <vt:lpstr>The Problem of Scarcity</vt:lpstr>
      <vt:lpstr>Factors of Production</vt:lpstr>
      <vt:lpstr>Wants and Needs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Economics</dc:title>
  <dc:creator>Hollister, Ryan</dc:creator>
  <cp:lastModifiedBy>cusd300</cp:lastModifiedBy>
  <cp:revision>1</cp:revision>
  <dcterms:modified xsi:type="dcterms:W3CDTF">2016-01-05T18:11:36Z</dcterms:modified>
</cp:coreProperties>
</file>