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67" d="100"/>
          <a:sy n="67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159C-D6A8-43B4-B0B7-CD094997D0B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A041-0E3E-48EA-9486-24CEDA044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2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159C-D6A8-43B4-B0B7-CD094997D0B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A041-0E3E-48EA-9486-24CEDA044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159C-D6A8-43B4-B0B7-CD094997D0B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A041-0E3E-48EA-9486-24CEDA044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6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159C-D6A8-43B4-B0B7-CD094997D0B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A041-0E3E-48EA-9486-24CEDA044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159C-D6A8-43B4-B0B7-CD094997D0B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A041-0E3E-48EA-9486-24CEDA044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3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159C-D6A8-43B4-B0B7-CD094997D0B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A041-0E3E-48EA-9486-24CEDA044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6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159C-D6A8-43B4-B0B7-CD094997D0B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A041-0E3E-48EA-9486-24CEDA044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2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159C-D6A8-43B4-B0B7-CD094997D0B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A041-0E3E-48EA-9486-24CEDA044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159C-D6A8-43B4-B0B7-CD094997D0B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A041-0E3E-48EA-9486-24CEDA044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7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159C-D6A8-43B4-B0B7-CD094997D0B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A041-0E3E-48EA-9486-24CEDA044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159C-D6A8-43B4-B0B7-CD094997D0B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A041-0E3E-48EA-9486-24CEDA044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2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A159C-D6A8-43B4-B0B7-CD094997D0B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A041-0E3E-48EA-9486-24CEDA044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0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Banking Services and Types of Money</a:t>
            </a:r>
            <a:endParaRPr lang="en-US" dirty="0"/>
          </a:p>
        </p:txBody>
      </p:sp>
      <p:pic>
        <p:nvPicPr>
          <p:cNvPr id="4098" name="Picture 2" descr="http://i.qkme.me/3s33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2057400"/>
            <a:ext cx="5953125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54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some of the services offered by banks…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Savings Account</a:t>
            </a:r>
            <a:r>
              <a:rPr lang="en-US" dirty="0" smtClean="0"/>
              <a:t>:  Pays interest, has no maturity date, and from which funds can be withdrawn at any time without penalty.</a:t>
            </a:r>
          </a:p>
          <a:p>
            <a:r>
              <a:rPr lang="en-US" u="sng" dirty="0" smtClean="0"/>
              <a:t>Checking Account</a:t>
            </a:r>
            <a:r>
              <a:rPr lang="en-US" dirty="0" smtClean="0"/>
              <a:t>:  Deposited funds can be withdrawn at any time by writing a check.</a:t>
            </a:r>
          </a:p>
          <a:p>
            <a:r>
              <a:rPr lang="en-US" u="sng" dirty="0" smtClean="0"/>
              <a:t>Overdraft Checking</a:t>
            </a:r>
            <a:r>
              <a:rPr lang="en-US" dirty="0" smtClean="0"/>
              <a:t>:  Checking account that allows a customer to write a check for more money than exists in his or her account.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9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save your money?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336396"/>
              </p:ext>
            </p:extLst>
          </p:nvPr>
        </p:nvGraphicFramePr>
        <p:xfrm>
          <a:off x="457200" y="1600200"/>
          <a:ext cx="8229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Deposit?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r>
                        <a:rPr lang="en-US" baseline="0" dirty="0" smtClean="0"/>
                        <a:t> Rate?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 of Funds?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Immediate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Money Market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$1,000-$2,500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Immediate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Deposit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Depends on</a:t>
                      </a:r>
                      <a:r>
                        <a:rPr lang="en-US" baseline="0" dirty="0" smtClean="0"/>
                        <a:t> maturity; penalty for withdrawal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1910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Certificates of Deposit</a:t>
            </a:r>
            <a:r>
              <a:rPr lang="en-US" sz="3200" dirty="0" smtClean="0"/>
              <a:t>:  Time deposits that state the amount of the deposit, maturity, and rate of interest being paid.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978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these services affect your money?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005142"/>
              </p:ext>
            </p:extLst>
          </p:nvPr>
        </p:nvGraphicFramePr>
        <p:xfrm>
          <a:off x="457200" y="1600200"/>
          <a:ext cx="82296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Invested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 Investment plus interest after 12 months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Savings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$1,008.00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$1,040.00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7338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you have money that you will not need for a while it is better to save it in a time deposit, like a CD, because </a:t>
            </a:r>
            <a:r>
              <a:rPr lang="en-US" sz="2800" u="sng" dirty="0" smtClean="0"/>
              <a:t>the interest will earn you more income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573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343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Electronic Funds Transfer:</a:t>
            </a:r>
            <a:r>
              <a:rPr lang="en-US" dirty="0" smtClean="0"/>
              <a:t>  system of transferring money from one bank account directly to another without any paper money changing hands</a:t>
            </a:r>
            <a:endParaRPr lang="en-US" u="sng" dirty="0" smtClean="0"/>
          </a:p>
          <a:p>
            <a:r>
              <a:rPr lang="en-US" u="sng" dirty="0" smtClean="0"/>
              <a:t>Automated Teller Machine (ATM):  </a:t>
            </a:r>
            <a:r>
              <a:rPr lang="en-US" dirty="0" smtClean="0"/>
              <a:t>Machine that lets consumers do their banking without the help of a teller.</a:t>
            </a:r>
          </a:p>
          <a:p>
            <a:r>
              <a:rPr lang="en-US" dirty="0" smtClean="0"/>
              <a:t>Many banks no allow you to do you banking on your </a:t>
            </a:r>
            <a:r>
              <a:rPr lang="en-US" u="sng" dirty="0" smtClean="0"/>
              <a:t>cell phone or computer</a:t>
            </a:r>
            <a:r>
              <a:rPr lang="en-US" dirty="0" smtClean="0"/>
              <a:t>!</a:t>
            </a:r>
          </a:p>
          <a:p>
            <a:r>
              <a:rPr lang="en-US" dirty="0" smtClean="0"/>
              <a:t>Convenient, but what are some problems with this?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memecrunch.com/meme/J0MK/hooray-for-the-internet/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40386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17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Money in the U.S.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1. </a:t>
            </a:r>
            <a:r>
              <a:rPr lang="en-US" sz="4000" u="sng" dirty="0" smtClean="0"/>
              <a:t>Currency</a:t>
            </a:r>
            <a:r>
              <a:rPr lang="en-US" sz="4000" dirty="0" smtClean="0"/>
              <a:t>:  Coins and dollar bills, also known as Federal Reserve Notes.</a:t>
            </a:r>
          </a:p>
        </p:txBody>
      </p:sp>
      <p:pic>
        <p:nvPicPr>
          <p:cNvPr id="3074" name="Picture 2" descr="http://www.thisblogrules.com/wp-content/uploads/2010/03/cook-dol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14800"/>
            <a:ext cx="57721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96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36086"/>
            <a:ext cx="8229600" cy="2286000"/>
          </a:xfrm>
        </p:spPr>
        <p:txBody>
          <a:bodyPr/>
          <a:lstStyle/>
          <a:p>
            <a:r>
              <a:rPr lang="en-US" u="sng" dirty="0" smtClean="0"/>
              <a:t>Checkable Deposits</a:t>
            </a:r>
            <a:r>
              <a:rPr lang="en-US" dirty="0" smtClean="0"/>
              <a:t>:  Funds deposited in a bank that can be withdrawn at any time by presenting a check.</a:t>
            </a:r>
          </a:p>
          <a:p>
            <a:r>
              <a:rPr lang="en-US" dirty="0" smtClean="0"/>
              <a:t>How to write a check?</a:t>
            </a:r>
            <a:endParaRPr lang="en-US" dirty="0"/>
          </a:p>
        </p:txBody>
      </p:sp>
      <p:pic>
        <p:nvPicPr>
          <p:cNvPr id="2050" name="Picture 2" descr="http://0.tqn.com/d/banking/1/0/3/1/5write_a_check_step5_sign_mem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7517574" cy="336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53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and Debit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Credit cards </a:t>
            </a:r>
            <a:r>
              <a:rPr lang="en-US" dirty="0" smtClean="0"/>
              <a:t>are loans to you by the issuer of the card.  They defer payments rather than complete transactions that ultimately involve the use of money.</a:t>
            </a:r>
          </a:p>
          <a:p>
            <a:r>
              <a:rPr lang="en-US" u="sng" dirty="0" smtClean="0"/>
              <a:t>Debit cards </a:t>
            </a:r>
            <a:r>
              <a:rPr lang="en-US" dirty="0" smtClean="0"/>
              <a:t>electronically withdraw money from the consumer’s checking account and transfer it directly to the store’s bank account.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41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Money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Near Moneys</a:t>
            </a:r>
            <a:r>
              <a:rPr lang="en-US" dirty="0" smtClean="0"/>
              <a:t>:  Assets such as savings accounts that can be turned into money relatively easily without the loss of value.</a:t>
            </a:r>
            <a:endParaRPr lang="en-US" dirty="0" smtClean="0"/>
          </a:p>
          <a:p>
            <a:r>
              <a:rPr lang="en-US" u="sng" dirty="0" smtClean="0"/>
              <a:t>M1</a:t>
            </a:r>
            <a:r>
              <a:rPr lang="en-US" dirty="0" smtClean="0"/>
              <a:t>:  Narrowest definition of the money supply;  consists of money that can be spent immediately and against which checks can be written.</a:t>
            </a:r>
          </a:p>
          <a:p>
            <a:r>
              <a:rPr lang="en-US" u="sng" dirty="0" smtClean="0"/>
              <a:t>M2</a:t>
            </a:r>
            <a:r>
              <a:rPr lang="en-US" dirty="0" smtClean="0"/>
              <a:t>:  Includes all of M1 plus near moneys.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2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448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Banking Services and Types of Money</vt:lpstr>
      <vt:lpstr>Let’s look at some of the services offered by banks…</vt:lpstr>
      <vt:lpstr>Where to save your money?</vt:lpstr>
      <vt:lpstr>How do these services affect your money?</vt:lpstr>
      <vt:lpstr>Electronic Banking</vt:lpstr>
      <vt:lpstr>Types of Money in the U.S.</vt:lpstr>
      <vt:lpstr>Checks</vt:lpstr>
      <vt:lpstr>Credit and Debit Cards</vt:lpstr>
      <vt:lpstr>The Money Supply</vt:lpstr>
    </vt:vector>
  </TitlesOfParts>
  <Company>cusd300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 Services and Types of Money</dc:title>
  <dc:creator>cusd300</dc:creator>
  <cp:lastModifiedBy>cusd300</cp:lastModifiedBy>
  <cp:revision>10</cp:revision>
  <dcterms:created xsi:type="dcterms:W3CDTF">2014-04-28T13:35:29Z</dcterms:created>
  <dcterms:modified xsi:type="dcterms:W3CDTF">2014-04-28T15:17:19Z</dcterms:modified>
</cp:coreProperties>
</file>