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DB399-2E24-4A85-89EC-C96E479C6AF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118368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DB399-2E24-4A85-89EC-C96E479C6AF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231993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DB399-2E24-4A85-89EC-C96E479C6AF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418471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DB399-2E24-4A85-89EC-C96E479C6AF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194360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DB399-2E24-4A85-89EC-C96E479C6AF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110651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DB399-2E24-4A85-89EC-C96E479C6AF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35710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DB399-2E24-4A85-89EC-C96E479C6AFA}"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418023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DB399-2E24-4A85-89EC-C96E479C6AFA}"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66527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DB399-2E24-4A85-89EC-C96E479C6AFA}"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303919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DB399-2E24-4A85-89EC-C96E479C6AF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171017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DB399-2E24-4A85-89EC-C96E479C6AF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D9917-F40B-4250-B69E-A22F6E9F3362}" type="slidenum">
              <a:rPr lang="en-US" smtClean="0"/>
              <a:t>‹#›</a:t>
            </a:fld>
            <a:endParaRPr lang="en-US"/>
          </a:p>
        </p:txBody>
      </p:sp>
    </p:spTree>
    <p:extLst>
      <p:ext uri="{BB962C8B-B14F-4D97-AF65-F5344CB8AC3E}">
        <p14:creationId xmlns:p14="http://schemas.microsoft.com/office/powerpoint/2010/main" val="291048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DB399-2E24-4A85-89EC-C96E479C6AFA}"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D9917-F40B-4250-B69E-A22F6E9F3362}" type="slidenum">
              <a:rPr lang="en-US" smtClean="0"/>
              <a:t>‹#›</a:t>
            </a:fld>
            <a:endParaRPr lang="en-US"/>
          </a:p>
        </p:txBody>
      </p:sp>
    </p:spTree>
    <p:extLst>
      <p:ext uri="{BB962C8B-B14F-4D97-AF65-F5344CB8AC3E}">
        <p14:creationId xmlns:p14="http://schemas.microsoft.com/office/powerpoint/2010/main" val="53361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of the Week Assignment</a:t>
            </a:r>
            <a:endParaRPr lang="en-US" dirty="0"/>
          </a:p>
        </p:txBody>
      </p:sp>
      <p:sp>
        <p:nvSpPr>
          <p:cNvPr id="3" name="Subtitle 2"/>
          <p:cNvSpPr>
            <a:spLocks noGrp="1"/>
          </p:cNvSpPr>
          <p:nvPr>
            <p:ph type="subTitle" idx="1"/>
          </p:nvPr>
        </p:nvSpPr>
        <p:spPr/>
        <p:txBody>
          <a:bodyPr>
            <a:normAutofit/>
          </a:bodyPr>
          <a:lstStyle/>
          <a:p>
            <a:r>
              <a:rPr lang="en-US" dirty="0" smtClean="0"/>
              <a:t>Discussion Formats</a:t>
            </a:r>
            <a:endParaRPr lang="en-US" dirty="0"/>
          </a:p>
        </p:txBody>
      </p:sp>
    </p:spTree>
    <p:extLst>
      <p:ext uri="{BB962C8B-B14F-4D97-AF65-F5344CB8AC3E}">
        <p14:creationId xmlns:p14="http://schemas.microsoft.com/office/powerpoint/2010/main" val="3168118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Seminar</a:t>
            </a:r>
            <a:endParaRPr lang="en-US" dirty="0"/>
          </a:p>
        </p:txBody>
      </p:sp>
      <p:sp>
        <p:nvSpPr>
          <p:cNvPr id="3" name="Content Placeholder 2"/>
          <p:cNvSpPr>
            <a:spLocks noGrp="1"/>
          </p:cNvSpPr>
          <p:nvPr>
            <p:ph idx="1"/>
          </p:nvPr>
        </p:nvSpPr>
        <p:spPr/>
        <p:txBody>
          <a:bodyPr>
            <a:normAutofit lnSpcReduction="10000"/>
          </a:bodyPr>
          <a:lstStyle/>
          <a:p>
            <a:r>
              <a:rPr lang="en-US" dirty="0" smtClean="0"/>
              <a:t>Open class discussion</a:t>
            </a:r>
          </a:p>
          <a:p>
            <a:pPr lvl="1"/>
            <a:r>
              <a:rPr lang="en-US" dirty="0" smtClean="0"/>
              <a:t>Assign tasks to group members</a:t>
            </a:r>
          </a:p>
          <a:p>
            <a:pPr lvl="2"/>
            <a:r>
              <a:rPr lang="en-US" dirty="0" smtClean="0"/>
              <a:t>Discussion Leader</a:t>
            </a:r>
          </a:p>
          <a:p>
            <a:pPr lvl="2"/>
            <a:r>
              <a:rPr lang="en-US" dirty="0" smtClean="0"/>
              <a:t>Text police</a:t>
            </a:r>
          </a:p>
          <a:p>
            <a:pPr lvl="2"/>
            <a:r>
              <a:rPr lang="en-US" dirty="0" smtClean="0"/>
              <a:t>Question master</a:t>
            </a:r>
          </a:p>
          <a:p>
            <a:r>
              <a:rPr lang="en-US" dirty="0" smtClean="0"/>
              <a:t>Inner/Outer circle</a:t>
            </a:r>
          </a:p>
          <a:p>
            <a:pPr lvl="1"/>
            <a:r>
              <a:rPr lang="en-US" dirty="0" smtClean="0"/>
              <a:t>Everyone has a partner.  Discuss each article at a time with one partner participating in discussion while other partner takes notes outside</a:t>
            </a:r>
          </a:p>
          <a:p>
            <a:r>
              <a:rPr lang="en-US" dirty="0" smtClean="0"/>
              <a:t>Small groups</a:t>
            </a:r>
            <a:endParaRPr lang="en-US" dirty="0"/>
          </a:p>
        </p:txBody>
      </p:sp>
    </p:spTree>
    <p:extLst>
      <p:ext uri="{BB962C8B-B14F-4D97-AF65-F5344CB8AC3E}">
        <p14:creationId xmlns:p14="http://schemas.microsoft.com/office/powerpoint/2010/main" val="27896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Chairs</a:t>
            </a:r>
            <a:endParaRPr lang="en-US" dirty="0"/>
          </a:p>
        </p:txBody>
      </p:sp>
      <p:sp>
        <p:nvSpPr>
          <p:cNvPr id="3" name="Content Placeholder 2"/>
          <p:cNvSpPr>
            <a:spLocks noGrp="1"/>
          </p:cNvSpPr>
          <p:nvPr>
            <p:ph idx="1"/>
          </p:nvPr>
        </p:nvSpPr>
        <p:spPr/>
        <p:txBody>
          <a:bodyPr/>
          <a:lstStyle/>
          <a:p>
            <a:r>
              <a:rPr lang="en-US" dirty="0" smtClean="0"/>
              <a:t>Group asks yes or no questions and students respond by moving from one area in the classroom to another</a:t>
            </a:r>
            <a:endParaRPr lang="en-US" dirty="0"/>
          </a:p>
        </p:txBody>
      </p:sp>
    </p:spTree>
    <p:extLst>
      <p:ext uri="{BB962C8B-B14F-4D97-AF65-F5344CB8AC3E}">
        <p14:creationId xmlns:p14="http://schemas.microsoft.com/office/powerpoint/2010/main" val="2826123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Rotating Stations</a:t>
            </a:r>
            <a:endParaRPr lang="en-US" dirty="0"/>
          </a:p>
        </p:txBody>
      </p:sp>
      <p:sp>
        <p:nvSpPr>
          <p:cNvPr id="4" name="Rectangle 3"/>
          <p:cNvSpPr/>
          <p:nvPr/>
        </p:nvSpPr>
        <p:spPr>
          <a:xfrm>
            <a:off x="533400" y="1524000"/>
            <a:ext cx="7239000" cy="2308324"/>
          </a:xfrm>
          <a:prstGeom prst="rect">
            <a:avLst/>
          </a:prstGeom>
        </p:spPr>
        <p:txBody>
          <a:bodyPr wrap="square">
            <a:spAutoFit/>
          </a:bodyPr>
          <a:lstStyle/>
          <a:p>
            <a:r>
              <a:rPr lang="en-US" dirty="0" smtClean="0"/>
              <a:t>Class is divided into </a:t>
            </a:r>
            <a:r>
              <a:rPr lang="en-US" dirty="0"/>
              <a:t>small </a:t>
            </a:r>
            <a:r>
              <a:rPr lang="en-US" dirty="0" smtClean="0"/>
              <a:t>groups.  Each group is assigned a different station where </a:t>
            </a:r>
            <a:r>
              <a:rPr lang="en-US" dirty="0"/>
              <a:t>they are given </a:t>
            </a:r>
            <a:r>
              <a:rPr lang="en-US" dirty="0" smtClean="0"/>
              <a:t>several minutes </a:t>
            </a:r>
            <a:r>
              <a:rPr lang="en-US" dirty="0"/>
              <a:t>to discuss a provocative </a:t>
            </a:r>
            <a:r>
              <a:rPr lang="en-US" dirty="0" smtClean="0"/>
              <a:t>question/issue </a:t>
            </a:r>
            <a:r>
              <a:rPr lang="en-US" dirty="0"/>
              <a:t>and record their ideas on </a:t>
            </a:r>
            <a:r>
              <a:rPr lang="en-US" dirty="0" smtClean="0"/>
              <a:t>a poster or whiteboard.  </a:t>
            </a:r>
            <a:r>
              <a:rPr lang="en-US" dirty="0"/>
              <a:t>When this time is up the groups move to new stations in the classroom where they continue their discussion, based on the ideas they encounter from the previous group. Rotations continue every </a:t>
            </a:r>
            <a:r>
              <a:rPr lang="en-US" dirty="0" smtClean="0"/>
              <a:t>few </a:t>
            </a:r>
            <a:r>
              <a:rPr lang="en-US" dirty="0"/>
              <a:t>minutes until each group has been at all of the positions and has had a chance to consider all of the other groups' </a:t>
            </a:r>
            <a:r>
              <a:rPr lang="en-US" dirty="0" smtClean="0"/>
              <a:t>comments.</a:t>
            </a:r>
            <a:endParaRPr lang="en-US" dirty="0"/>
          </a:p>
        </p:txBody>
      </p:sp>
    </p:spTree>
    <p:extLst>
      <p:ext uri="{BB962C8B-B14F-4D97-AF65-F5344CB8AC3E}">
        <p14:creationId xmlns:p14="http://schemas.microsoft.com/office/powerpoint/2010/main" val="3185479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Bowl</a:t>
            </a:r>
            <a:endParaRPr lang="en-US" dirty="0"/>
          </a:p>
        </p:txBody>
      </p:sp>
      <p:sp>
        <p:nvSpPr>
          <p:cNvPr id="3" name="Content Placeholder 2"/>
          <p:cNvSpPr>
            <a:spLocks noGrp="1"/>
          </p:cNvSpPr>
          <p:nvPr>
            <p:ph idx="1"/>
          </p:nvPr>
        </p:nvSpPr>
        <p:spPr>
          <a:xfrm>
            <a:off x="457200" y="1600200"/>
            <a:ext cx="4038600" cy="4525963"/>
          </a:xfrm>
        </p:spPr>
        <p:txBody>
          <a:bodyPr>
            <a:normAutofit fontScale="92500" lnSpcReduction="20000"/>
          </a:bodyPr>
          <a:lstStyle/>
          <a:p>
            <a:r>
              <a:rPr lang="en-US" dirty="0" smtClean="0"/>
              <a:t>Debate activity in which students are broken up into teams.  Each team must have one person in the middle of the classroom participating in debate.  You may tag out/in just like a professional wrestling match!</a:t>
            </a:r>
            <a:endParaRPr lang="en-US" dirty="0"/>
          </a:p>
        </p:txBody>
      </p:sp>
      <p:pic>
        <p:nvPicPr>
          <p:cNvPr id="1026" name="Picture 2" descr="http://www.conferencesthatwork.com/wp-content/uploads/2012/12/Fishbowl-alternative-seat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954212"/>
            <a:ext cx="3551758" cy="3554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848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Think-Pair-Share</a:t>
            </a:r>
            <a:endParaRPr lang="en-US" dirty="0"/>
          </a:p>
        </p:txBody>
      </p:sp>
      <p:sp>
        <p:nvSpPr>
          <p:cNvPr id="3" name="Content Placeholder 2"/>
          <p:cNvSpPr>
            <a:spLocks noGrp="1"/>
          </p:cNvSpPr>
          <p:nvPr>
            <p:ph idx="1"/>
          </p:nvPr>
        </p:nvSpPr>
        <p:spPr/>
        <p:txBody>
          <a:bodyPr/>
          <a:lstStyle/>
          <a:p>
            <a:r>
              <a:rPr lang="en-US" dirty="0" smtClean="0"/>
              <a:t>Group creates a series of questions for everyone to answer on their own.</a:t>
            </a:r>
          </a:p>
          <a:p>
            <a:r>
              <a:rPr lang="en-US" dirty="0" smtClean="0"/>
              <a:t>After responding to the questions on a sheet of paper, find a partner and share with them.</a:t>
            </a:r>
          </a:p>
          <a:p>
            <a:r>
              <a:rPr lang="en-US" dirty="0" smtClean="0"/>
              <a:t>After partners have discussed, share with the classroom.</a:t>
            </a:r>
            <a:endParaRPr lang="en-US" dirty="0"/>
          </a:p>
        </p:txBody>
      </p:sp>
    </p:spTree>
    <p:extLst>
      <p:ext uri="{BB962C8B-B14F-4D97-AF65-F5344CB8AC3E}">
        <p14:creationId xmlns:p14="http://schemas.microsoft.com/office/powerpoint/2010/main" val="682608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Current Event 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Foreign Affairs</a:t>
            </a:r>
          </a:p>
          <a:p>
            <a:pPr lvl="1"/>
            <a:r>
              <a:rPr lang="en-US" dirty="0" smtClean="0"/>
              <a:t>Cuba, ISIS, Iran, North Korea, Russia, China, Mexico, women's rights in the middle east</a:t>
            </a:r>
          </a:p>
          <a:p>
            <a:r>
              <a:rPr lang="en-US" dirty="0" smtClean="0"/>
              <a:t>Election</a:t>
            </a:r>
          </a:p>
          <a:p>
            <a:pPr lvl="1"/>
            <a:r>
              <a:rPr lang="en-US" dirty="0" smtClean="0"/>
              <a:t>Candidates, Polls, Issues, Primaries, </a:t>
            </a:r>
            <a:r>
              <a:rPr lang="en-US" dirty="0" err="1" smtClean="0"/>
              <a:t>ect</a:t>
            </a:r>
            <a:endParaRPr lang="en-US" dirty="0" smtClean="0"/>
          </a:p>
          <a:p>
            <a:r>
              <a:rPr lang="en-US" dirty="0" smtClean="0"/>
              <a:t>Social Issues</a:t>
            </a:r>
          </a:p>
          <a:p>
            <a:pPr lvl="1"/>
            <a:r>
              <a:rPr lang="en-US" dirty="0" smtClean="0"/>
              <a:t>Prison system, War on Drugs, Same-sex marriage, affirmative action, abortion, use of torture, police brutality</a:t>
            </a:r>
          </a:p>
          <a:p>
            <a:r>
              <a:rPr lang="en-US" dirty="0" smtClean="0"/>
              <a:t>Economic Issues</a:t>
            </a:r>
          </a:p>
          <a:p>
            <a:pPr lvl="1"/>
            <a:r>
              <a:rPr lang="en-US" dirty="0" smtClean="0"/>
              <a:t>Health Care, Wall Street, Poverty, Inequality</a:t>
            </a:r>
          </a:p>
        </p:txBody>
      </p:sp>
    </p:spTree>
    <p:extLst>
      <p:ext uri="{BB962C8B-B14F-4D97-AF65-F5344CB8AC3E}">
        <p14:creationId xmlns:p14="http://schemas.microsoft.com/office/powerpoint/2010/main" val="3844034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Sources</a:t>
            </a:r>
            <a:endParaRPr lang="en-US" dirty="0"/>
          </a:p>
        </p:txBody>
      </p:sp>
      <p:sp>
        <p:nvSpPr>
          <p:cNvPr id="3" name="Content Placeholder 2"/>
          <p:cNvSpPr>
            <a:spLocks noGrp="1"/>
          </p:cNvSpPr>
          <p:nvPr>
            <p:ph idx="1"/>
          </p:nvPr>
        </p:nvSpPr>
        <p:spPr/>
        <p:txBody>
          <a:bodyPr/>
          <a:lstStyle/>
          <a:p>
            <a:r>
              <a:rPr lang="en-US" dirty="0" smtClean="0"/>
              <a:t>Cnn.com</a:t>
            </a:r>
          </a:p>
          <a:p>
            <a:r>
              <a:rPr lang="en-US" dirty="0" smtClean="0"/>
              <a:t>Politico.com</a:t>
            </a:r>
          </a:p>
          <a:p>
            <a:r>
              <a:rPr lang="en-US" dirty="0" smtClean="0"/>
              <a:t>News.vice.com</a:t>
            </a:r>
          </a:p>
          <a:p>
            <a:r>
              <a:rPr lang="en-US" dirty="0" smtClean="0"/>
              <a:t>Huffingtonpost.com</a:t>
            </a:r>
          </a:p>
          <a:p>
            <a:r>
              <a:rPr lang="en-US" dirty="0" smtClean="0"/>
              <a:t>america.aljazeera.com</a:t>
            </a:r>
          </a:p>
          <a:p>
            <a:endParaRPr lang="en-US" dirty="0"/>
          </a:p>
        </p:txBody>
      </p:sp>
    </p:spTree>
    <p:extLst>
      <p:ext uri="{BB962C8B-B14F-4D97-AF65-F5344CB8AC3E}">
        <p14:creationId xmlns:p14="http://schemas.microsoft.com/office/powerpoint/2010/main" val="4052763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332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Article of the Week Assignment</vt:lpstr>
      <vt:lpstr>Socratic Seminar</vt:lpstr>
      <vt:lpstr>Philosophical Chairs</vt:lpstr>
      <vt:lpstr>Rotating Stations</vt:lpstr>
      <vt:lpstr>Fish Bowl</vt:lpstr>
      <vt:lpstr>Think-Pair-Share</vt:lpstr>
      <vt:lpstr>Possible Current Event Topics</vt:lpstr>
      <vt:lpstr>Some Good Sources</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cusd300</dc:creator>
  <cp:lastModifiedBy>cusd300</cp:lastModifiedBy>
  <cp:revision>8</cp:revision>
  <dcterms:created xsi:type="dcterms:W3CDTF">2015-08-10T17:49:26Z</dcterms:created>
  <dcterms:modified xsi:type="dcterms:W3CDTF">2015-08-20T14:03:08Z</dcterms:modified>
</cp:coreProperties>
</file>